
<file path=[Content_Types].xml><?xml version="1.0" encoding="utf-8"?>
<Types xmlns="http://schemas.openxmlformats.org/package/2006/content-types">
  <Default Extension="wmf" ContentType="image/x-wmf"/>
  <Default Extension="png" ContentType="image/png"/>
  <Default Extension="jpg" ContentType="image/jpeg"/>
  <Default Extension="jpeg" ContentType="image/jpeg"/>
  <Default Extension="xml" ContentType="application/xml"/>
  <Default Extension="rels" ContentType="application/vnd.openxmlformats-package.relationships+xml"/>
  <Default Extension="bin" ContentType="application/vnd.openxmlformats-officedocument.oleObject"/>
  <Override PartName="/ppt/notesSlides/notesSlide33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18.xml" ContentType="application/vnd.openxmlformats-officedocument.presentationml.notesSlide+xml"/>
  <Override PartName="/ppt/slides/slide32.xml" ContentType="application/vnd.openxmlformats-officedocument.presentationml.slide+xml"/>
  <Override PartName="/ppt/slides/slide36.xml" ContentType="application/vnd.openxmlformats-officedocument.presentationml.slide+xml"/>
  <Override PartName="/ppt/slides/slide30.xml" ContentType="application/vnd.openxmlformats-officedocument.presentationml.slide+xml"/>
  <Override PartName="/ppt/notesSlides/notesSlide36.xml" ContentType="application/vnd.openxmlformats-officedocument.presentationml.notesSlide+xml"/>
  <Override PartName="/ppt/slides/slide28.xml" ContentType="application/vnd.openxmlformats-officedocument.presentationml.slide+xml"/>
  <Override PartName="/ppt/slides/slide34.xml" ContentType="application/vnd.openxmlformats-officedocument.presentationml.slide+xml"/>
  <Override PartName="/ppt/notesSlides/notesSlide29.xml" ContentType="application/vnd.openxmlformats-officedocument.presentationml.notesSlide+xml"/>
  <Override PartName="/ppt/slides/slide27.xml" ContentType="application/vnd.openxmlformats-officedocument.presentationml.slide+xml"/>
  <Override PartName="/ppt/slides/slide24.xml" ContentType="application/vnd.openxmlformats-officedocument.presentationml.slide+xml"/>
  <Override PartName="/ppt/notesSlides/notesSlide14.xml" ContentType="application/vnd.openxmlformats-officedocument.presentationml.notesSlide+xml"/>
  <Override PartName="/ppt/slides/slide23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17.xml" ContentType="application/vnd.openxmlformats-officedocument.presentationml.slide+xml"/>
  <Override PartName="/ppt/notesSlides/notesSlide5.xml" ContentType="application/vnd.openxmlformats-officedocument.presentationml.notes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notesSlides/notesSlide37.xml" ContentType="application/vnd.openxmlformats-officedocument.presentationml.notesSlide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notesSlides/notesSlide16.xml" ContentType="application/vnd.openxmlformats-officedocument.presentationml.notesSlide+xml"/>
  <Override PartName="/ppt/slides/slide20.xml" ContentType="application/vnd.openxmlformats-officedocument.presentationml.slide+xml"/>
  <Override PartName="/ppt/slides/slide33.xml" ContentType="application/vnd.openxmlformats-officedocument.presentationml.slide+xml"/>
  <Override PartName="/ppt/slides/slide9.xml" ContentType="application/vnd.openxmlformats-officedocument.presentationml.slide+xml"/>
  <Override PartName="/ppt/notesSlides/notesSlide31.xml" ContentType="application/vnd.openxmlformats-officedocument.presentationml.notesSlide+xml"/>
  <Override PartName="/ppt/slides/slide10.xml" ContentType="application/vnd.openxmlformats-officedocument.presentationml.slide+xml"/>
  <Override PartName="/ppt/slides/slide35.xml" ContentType="application/vnd.openxmlformats-officedocument.presentationml.slide+xml"/>
  <Override PartName="/ppt/slides/slide6.xml" ContentType="application/vnd.openxmlformats-officedocument.presentationml.slide+xml"/>
  <Override PartName="/ppt/slides/slide3.xml" ContentType="application/vnd.openxmlformats-officedocument.presentationml.slide+xml"/>
  <Override PartName="/ppt/notesSlides/notesSlide21.xml" ContentType="application/vnd.openxmlformats-officedocument.presentationml.notes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Layouts/slideLayout10.xml" ContentType="application/vnd.openxmlformats-officedocument.presentationml.slideLayout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.xml" ContentType="application/vnd.openxmlformats-officedocument.presentationml.slideLayout+xml"/>
  <Override PartName="/ppt/notesSlides/notesSlide7.xml" ContentType="application/vnd.openxmlformats-officedocument.presentationml.notesSlide+xml"/>
  <Override PartName="/ppt/slideLayouts/slideLayout2.xml" ContentType="application/vnd.openxmlformats-officedocument.presentationml.slideLayout+xml"/>
  <Override PartName="/ppt/slides/slide37.xml" ContentType="application/vnd.openxmlformats-officedocument.presentationml.slide+xml"/>
  <Override PartName="/ppt/notesSlides/notesSlide35.xml" ContentType="application/vnd.openxmlformats-officedocument.presentationml.notesSlide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.xml" ContentType="application/vnd.openxmlformats-officedocument.presentationml.slideLayout+xml"/>
  <Override PartName="/ppt/notesMasters/notesMaster1.xml" ContentType="application/vnd.openxmlformats-officedocument.presentationml.notesMaster+xml"/>
  <Override PartName="/ppt/notesSlides/notesSlide34.xml" ContentType="application/vnd.openxmlformats-officedocument.presentationml.notesSlide+xml"/>
  <Override PartName="/ppt/theme/theme2.xml" ContentType="application/vnd.openxmlformats-officedocument.theme+xml"/>
  <Override PartName="/ppt/notesSlides/notesSlide17.xml" ContentType="application/vnd.openxmlformats-officedocument.presentationml.notesSlide+xml"/>
  <Override PartName="/ppt/slides/slide8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2.xml" ContentType="application/vnd.openxmlformats-officedocument.presentationml.slide+xml"/>
  <Override PartName="/docProps/app.xml" ContentType="application/vnd.openxmlformats-officedocument.extended-properties+xml"/>
  <Override PartName="/ppt/slides/slide29.xml" ContentType="application/vnd.openxmlformats-officedocument.presentationml.slide+xml"/>
  <Override PartName="/ppt/slideLayouts/slideLayout5.xml" ContentType="application/vnd.openxmlformats-officedocument.presentationml.slideLayout+xml"/>
  <Override PartName="/ppt/slides/slide4.xml" ContentType="application/vnd.openxmlformats-officedocument.presentationml.slide+xml"/>
  <Override PartName="/ppt/slides/slide21.xml" ContentType="application/vnd.openxmlformats-officedocument.presentationml.slide+xml"/>
  <Override PartName="/docProps/core.xml" ContentType="application/vnd.openxmlformats-package.core-properties+xml"/>
  <Override PartName="/ppt/slides/slide19.xml" ContentType="application/vnd.openxmlformats-officedocument.presentationml.slide+xml"/>
  <Override PartName="/ppt/viewProps.xml" ContentType="application/vnd.openxmlformats-officedocument.presentationml.viewProps+xml"/>
  <Override PartName="/ppt/slides/slide7.xml" ContentType="application/vnd.openxmlformats-officedocument.presentationml.slide+xml"/>
  <Override PartName="/ppt/slides/slide26.xml" ContentType="application/vnd.openxmlformats-officedocument.presentationml.slide+xml"/>
  <Override PartName="/ppt/slides/slide31.xml" ContentType="application/vnd.openxmlformats-officedocument.presentationml.slide+xml"/>
  <Override PartName="/ppt/notesSlides/notesSlide8.xml" ContentType="application/vnd.openxmlformats-officedocument.presentationml.notes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slides/slide5.xml" ContentType="application/vnd.openxmlformats-officedocument.presentationml.slide+xml"/>
  <Override PartName="/ppt/slideMasters/slideMaster1.xml" ContentType="application/vnd.openxmlformats-officedocument.presentationml.slideMaster+xml"/>
  <Override PartName="/ppt/slides/slide25.xml" ContentType="application/vnd.openxmlformats-officedocument.presentationml.slide+xml"/>
  <Override PartName="/ppt/notesSlides/notesSlide30.xml" ContentType="application/vnd.openxmlformats-officedocument.presentationml.notesSlide+xml"/>
  <Override PartName="/ppt/notesSlides/notesSlide19.xml" ContentType="application/vnd.openxmlformats-officedocument.presentationml.notesSlide+xml"/>
  <Override PartName="/ppt/presentation.xml" ContentType="application/vnd.openxmlformats-officedocument.presentationml.presentation.main+xml"/>
  <Override PartName="/ppt/tableStyles.xml" ContentType="application/vnd.openxmlformats-officedocument.presentationml.tableStyles+xml"/>
  <Override PartName="/ppt/slides/slide38.xml" ContentType="application/vnd.openxmlformats-officedocument.presentationml.slide+xml"/>
  <Override PartName="/ppt/theme/theme1.xml" ContentType="application/vnd.openxmlformats-officedocument.theme+xml"/>
</Types>
</file>

<file path=_rels/.rels><?xml version="1.0" encoding="UTF-8" standalone="yes"?><Relationships xmlns="http://schemas.openxmlformats.org/package/2006/relationships"><Relationship Id="rId3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aveSubsetFonts="1">
  <p:sldMasterIdLst>
    <p:sldMasterId id="2147483648" r:id="rId1"/>
  </p:sldMasterIdLst>
  <p:notesMasterIdLst>
    <p:notesMasterId r:id="rId42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</p:sldIdLst>
  <p:sldSz cx="12192000" cy="6858000"/>
  <p:notesSz cx="6858000" cy="9144000"/>
  <p:defaultTextStyle>
    <a:defPPr>
      <a:defRPr lang="pl-PL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 varScale="1">
        <p:scale>
          <a:sx n="100" d="100"/>
          <a:sy n="100" d="100"/>
        </p:scale>
        <p:origin x="378" y="90"/>
      </p:cViewPr>
      <p:guideLst>
        <p:guide pos="3840"/>
        <p:guide pos="2160" orient="horz"/>
      </p:guideLst>
    </p:cSldViewPr>
  </p:slideViewPr>
  <p:gridSpacing cx="72008" cy="72008"/>
</p:viewPr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theme" Target="theme/theme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<Relationship Id="rId37" Type="http://schemas.openxmlformats.org/officeDocument/2006/relationships/slide" Target="slides/slide34.xml"/><Relationship Id="rId38" Type="http://schemas.openxmlformats.org/officeDocument/2006/relationships/slide" Target="slides/slide35.xml"/><Relationship Id="rId39" Type="http://schemas.openxmlformats.org/officeDocument/2006/relationships/slide" Target="slides/slide36.xml"/><Relationship Id="rId40" Type="http://schemas.openxmlformats.org/officeDocument/2006/relationships/slide" Target="slides/slide37.xml"/><Relationship Id="rId41" Type="http://schemas.openxmlformats.org/officeDocument/2006/relationships/slide" Target="slides/slide38.xml"/><Relationship Id="rId42" Type="http://schemas.openxmlformats.org/officeDocument/2006/relationships/notesMaster" Target="notesMasters/notesMaster1.xml"/><Relationship Id="rId43" Type="http://schemas.openxmlformats.org/officeDocument/2006/relationships/presProps" Target="presProps.xml" /><Relationship Id="rId44" Type="http://schemas.openxmlformats.org/officeDocument/2006/relationships/tableStyles" Target="tableStyles.xml" /><Relationship Id="rId45" Type="http://schemas.openxmlformats.org/officeDocument/2006/relationships/viewProps" Target="viewProps.xml" /></Relationships>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 name=""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3632E96E-41F7-40C5-8419-297958CC00FA}" type="datetimeFigureOut">
              <a:rPr lang="pl-PL"/>
              <a:t>10/30/2013</a:t>
            </a:fld>
            <a:endParaRPr lang="pl-PL"/>
          </a:p>
        </p:txBody>
      </p:sp>
      <p:sp>
        <p:nvSpPr>
          <p:cNvPr id="4" name="Symbol zastępczy obrazu slajdu 3"/>
          <p:cNvSpPr>
            <a:spLocks noChangeAspect="1" noGrp="1" noRot="1"/>
          </p:cNvSpPr>
          <p:nvPr>
            <p:ph type="sldImg" idx="2"/>
          </p:nvPr>
        </p:nvSpPr>
        <p:spPr bwMode="auto"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>
              <a:defRPr/>
            </a:pPr>
            <a:endParaRPr lang="pl-PL"/>
          </a:p>
        </p:txBody>
      </p:sp>
      <p:sp>
        <p:nvSpPr>
          <p:cNvPr id="5" name="Notatki Symbol zastępczy 4"/>
          <p:cNvSpPr>
            <a:spLocks noGrp="1"/>
          </p:cNvSpPr>
          <p:nvPr>
            <p:ph type="body" sz="quarter" idx="3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>
              <a:defRPr/>
            </a:pPr>
            <a:r>
              <a:rPr lang="pl-PL"/>
              <a:t>Kliknij, aby edytować style wzorca tekstu</a:t>
            </a:r>
            <a:endParaRPr/>
          </a:p>
          <a:p>
            <a:pPr lvl="1">
              <a:defRPr/>
            </a:pPr>
            <a:r>
              <a:rPr lang="pl-PL"/>
              <a:t>Drugi poziom</a:t>
            </a:r>
            <a:endParaRPr/>
          </a:p>
          <a:p>
            <a:pPr lvl="2">
              <a:defRPr/>
            </a:pPr>
            <a:r>
              <a:rPr lang="pl-PL"/>
              <a:t>Trzeci poziom</a:t>
            </a:r>
            <a:endParaRPr/>
          </a:p>
          <a:p>
            <a:pPr lvl="3">
              <a:defRPr/>
            </a:pPr>
            <a:r>
              <a:rPr lang="pl-PL"/>
              <a:t>Czwarty poziom</a:t>
            </a:r>
            <a:endParaRPr/>
          </a:p>
          <a:p>
            <a:pPr lvl="4">
              <a:defRPr/>
            </a:pPr>
            <a:r>
              <a:rPr lang="pl-PL"/>
              <a:t>Piąty poziom</a:t>
            </a:r>
            <a:endParaRPr lang="pl-PL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 bwMode="auto"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2E6999B8-B6B4-4561-A3CD-BBCDAB9FC9D9}" type="slidenum">
              <a:rPr lang="pl-PL"/>
              <a:t>‹#›</a:t>
            </a:fld>
            <a:endParaRPr lang="pl-P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>
      <a:defRPr sz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 ?>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 ?>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 ?>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 ?>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 ?>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 ?>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 ?>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 ?>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 ?>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 ?>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 ?>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 ?>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 ?>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 ?>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 ?>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 ?>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 ?>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 ?>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 ?>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 ?>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 ?>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 ?>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 ?>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 ?>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 ?>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 ?>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 ?>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 ?>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 ?>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 ?>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 ?>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 ?>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 ?>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 ?>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 ?>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 ?>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 ?>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ChangeAspect="1" noGrp="1" noRo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</p:spPr>
      </p:sp>
      <p:sp>
        <p:nvSpPr>
          <p:cNvPr id="3" name="Notatki Symbol zastępczy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pl-PL">
              <a:latin typeface="Arial"/>
              <a:cs typeface="Arial"/>
            </a:endParaRP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E6999B8-B6B4-4561-A3CD-BBCDAB9FC9D9}" type="slidenum">
              <a:rPr lang="pl-PL"/>
              <a:t>1</a:t>
            </a:fld>
            <a:endParaRPr lang="pl-PL"/>
          </a:p>
        </p:txBody>
      </p:sp>
    </p:spTree>
  </p:cSld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93771673" name="Symbol zastępczy obrazu slajdu 1"/>
          <p:cNvSpPr>
            <a:spLocks noChangeAspect="1" noGrp="1" noRo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</p:spPr>
      </p:sp>
      <p:sp>
        <p:nvSpPr>
          <p:cNvPr id="1713695414" name="Notatki Symbol zastępczy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pl-PL">
              <a:latin typeface="Arial"/>
              <a:cs typeface="Arial"/>
            </a:endParaRPr>
          </a:p>
        </p:txBody>
      </p:sp>
      <p:sp>
        <p:nvSpPr>
          <p:cNvPr id="1047377750" name="Symbol zastępczy numeru slajdu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45CC7444-0DD9-E817-B8BE-9663A8850DB7}" type="slidenum">
              <a:rPr lang="pl-PL"/>
              <a:t/>
            </a:fld>
            <a:endParaRPr lang="pl-PL"/>
          </a:p>
        </p:txBody>
      </p:sp>
    </p:spTree>
  </p:cSld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3900859" name="Symbol zastępczy obrazu slajdu 1"/>
          <p:cNvSpPr>
            <a:spLocks noChangeAspect="1" noGrp="1" noRo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</p:spPr>
      </p:sp>
      <p:sp>
        <p:nvSpPr>
          <p:cNvPr id="1041003399" name="Notatki Symbol zastępczy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pl-PL">
              <a:latin typeface="Arial"/>
              <a:cs typeface="Arial"/>
            </a:endParaRPr>
          </a:p>
        </p:txBody>
      </p:sp>
      <p:sp>
        <p:nvSpPr>
          <p:cNvPr id="1879668573" name="Symbol zastępczy numeru slajdu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519FEF0F-2164-1125-3ED1-028F7F045757}" type="slidenum">
              <a:rPr lang="pl-PL"/>
              <a:t/>
            </a:fld>
            <a:endParaRPr lang="pl-PL"/>
          </a:p>
        </p:txBody>
      </p:sp>
    </p:spTree>
  </p:cSld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29299832" name="Symbol zastępczy obrazu slajdu 1"/>
          <p:cNvSpPr>
            <a:spLocks noChangeAspect="1" noGrp="1" noRo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</p:spPr>
      </p:sp>
      <p:sp>
        <p:nvSpPr>
          <p:cNvPr id="725884805" name="Notatki Symbol zastępczy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pl-PL">
              <a:latin typeface="Arial"/>
              <a:cs typeface="Arial"/>
            </a:endParaRPr>
          </a:p>
        </p:txBody>
      </p:sp>
      <p:sp>
        <p:nvSpPr>
          <p:cNvPr id="1381091524" name="Symbol zastępczy numeru slajdu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E469FF26-5F87-81E7-B73E-BA8ED343A08F}" type="slidenum">
              <a:rPr lang="pl-PL"/>
              <a:t/>
            </a:fld>
            <a:endParaRPr lang="pl-PL"/>
          </a:p>
        </p:txBody>
      </p:sp>
    </p:spTree>
  </p:cSld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32553217" name="Symbol zastępczy obrazu slajdu 1"/>
          <p:cNvSpPr>
            <a:spLocks noChangeAspect="1" noGrp="1" noRo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</p:spPr>
      </p:sp>
      <p:sp>
        <p:nvSpPr>
          <p:cNvPr id="919874111" name="Notatki Symbol zastępczy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pl-PL">
              <a:latin typeface="Arial"/>
              <a:cs typeface="Arial"/>
            </a:endParaRPr>
          </a:p>
        </p:txBody>
      </p:sp>
      <p:sp>
        <p:nvSpPr>
          <p:cNvPr id="1843774853" name="Symbol zastępczy numeru slajdu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B105436A-9F4F-272C-F95B-EED1C6ED35A4}" type="slidenum">
              <a:rPr lang="pl-PL"/>
              <a:t/>
            </a:fld>
            <a:endParaRPr lang="pl-PL"/>
          </a:p>
        </p:txBody>
      </p:sp>
    </p:spTree>
  </p:cSld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55221951" name="Symbol zastępczy obrazu slajdu 1"/>
          <p:cNvSpPr>
            <a:spLocks noChangeAspect="1" noGrp="1" noRo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</p:spPr>
      </p:sp>
      <p:sp>
        <p:nvSpPr>
          <p:cNvPr id="1985831360" name="Notatki Symbol zastępczy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pl-PL">
              <a:latin typeface="Arial"/>
              <a:cs typeface="Arial"/>
            </a:endParaRPr>
          </a:p>
        </p:txBody>
      </p:sp>
      <p:sp>
        <p:nvSpPr>
          <p:cNvPr id="34448482" name="Symbol zastępczy numeru slajdu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77580395-FC08-4C09-D345-A5C7B28ED7E3}" type="slidenum">
              <a:rPr lang="pl-PL"/>
              <a:t/>
            </a:fld>
            <a:endParaRPr lang="pl-PL"/>
          </a:p>
        </p:txBody>
      </p:sp>
    </p:spTree>
  </p:cSld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32491204" name="Symbol zastępczy obrazu slajdu 1"/>
          <p:cNvSpPr>
            <a:spLocks noChangeAspect="1" noGrp="1" noRo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</p:spPr>
      </p:sp>
      <p:sp>
        <p:nvSpPr>
          <p:cNvPr id="505336689" name="Notatki Symbol zastępczy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pl-PL">
              <a:latin typeface="Arial"/>
              <a:cs typeface="Arial"/>
            </a:endParaRPr>
          </a:p>
        </p:txBody>
      </p:sp>
      <p:sp>
        <p:nvSpPr>
          <p:cNvPr id="433675391" name="Symbol zastępczy numeru slajdu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A698FCF9-9F9C-DA1D-8C8B-471E0D0D538D}" type="slidenum">
              <a:rPr lang="pl-PL"/>
              <a:t/>
            </a:fld>
            <a:endParaRPr lang="pl-PL"/>
          </a:p>
        </p:txBody>
      </p:sp>
    </p:spTree>
  </p:cSld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67091433" name="Symbol zastępczy obrazu slajdu 1"/>
          <p:cNvSpPr>
            <a:spLocks noChangeAspect="1" noGrp="1" noRo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</p:spPr>
      </p:sp>
      <p:sp>
        <p:nvSpPr>
          <p:cNvPr id="1670545537" name="Notatki Symbol zastępczy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pl-PL">
              <a:latin typeface="Arial"/>
              <a:cs typeface="Arial"/>
            </a:endParaRPr>
          </a:p>
        </p:txBody>
      </p:sp>
      <p:sp>
        <p:nvSpPr>
          <p:cNvPr id="44582244" name="Symbol zastępczy numeru slajdu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1AEFA211-AAE5-1D36-3B74-B715B047C431}" type="slidenum">
              <a:rPr lang="pl-PL"/>
              <a:t/>
            </a:fld>
            <a:endParaRPr lang="pl-PL"/>
          </a:p>
        </p:txBody>
      </p:sp>
    </p:spTree>
  </p:cSld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76061178" name="Symbol zastępczy obrazu slajdu 1"/>
          <p:cNvSpPr>
            <a:spLocks noChangeAspect="1" noGrp="1" noRo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</p:spPr>
      </p:sp>
      <p:sp>
        <p:nvSpPr>
          <p:cNvPr id="235924669" name="Notatki Symbol zastępczy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pl-PL">
              <a:latin typeface="Arial"/>
              <a:cs typeface="Arial"/>
            </a:endParaRPr>
          </a:p>
        </p:txBody>
      </p:sp>
      <p:sp>
        <p:nvSpPr>
          <p:cNvPr id="1952450154" name="Symbol zastępczy numeru slajdu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512CC041-2E15-86B8-3557-06E1A92537C1}" type="slidenum">
              <a:rPr lang="pl-PL"/>
              <a:t/>
            </a:fld>
            <a:endParaRPr lang="pl-PL"/>
          </a:p>
        </p:txBody>
      </p:sp>
    </p:spTree>
  </p:cSld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23226707" name="Symbol zastępczy obrazu slajdu 1"/>
          <p:cNvSpPr>
            <a:spLocks noChangeAspect="1" noGrp="1" noRo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</p:spPr>
      </p:sp>
      <p:sp>
        <p:nvSpPr>
          <p:cNvPr id="1806599146" name="Notatki Symbol zastępczy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pl-PL">
              <a:latin typeface="Arial"/>
              <a:cs typeface="Arial"/>
            </a:endParaRPr>
          </a:p>
        </p:txBody>
      </p:sp>
      <p:sp>
        <p:nvSpPr>
          <p:cNvPr id="1917734703" name="Symbol zastępczy numeru slajdu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4528F24C-3124-795C-9723-5CB8C78B32E0}" type="slidenum">
              <a:rPr lang="pl-PL"/>
              <a:t/>
            </a:fld>
            <a:endParaRPr lang="pl-PL"/>
          </a:p>
        </p:txBody>
      </p:sp>
    </p:spTree>
  </p:cSld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61555500" name="Symbol zastępczy obrazu slajdu 1"/>
          <p:cNvSpPr>
            <a:spLocks noChangeAspect="1" noGrp="1" noRo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</p:spPr>
      </p:sp>
      <p:sp>
        <p:nvSpPr>
          <p:cNvPr id="100093719" name="Notatki Symbol zastępczy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pl-PL">
              <a:latin typeface="Arial"/>
              <a:cs typeface="Arial"/>
            </a:endParaRPr>
          </a:p>
        </p:txBody>
      </p:sp>
      <p:sp>
        <p:nvSpPr>
          <p:cNvPr id="1600570520" name="Symbol zastępczy numeru slajdu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67351B23-8C14-A167-E389-EBE61E2A7CC3}" type="slidenum">
              <a:rPr lang="pl-PL"/>
              <a:t/>
            </a:fld>
            <a:endParaRPr lang="pl-PL"/>
          </a:p>
        </p:txBody>
      </p:sp>
    </p:spTree>
  </p:cSld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35732995" name="Symbol zastępczy obrazu slajdu 1"/>
          <p:cNvSpPr>
            <a:spLocks noChangeAspect="1" noGrp="1" noRo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</p:spPr>
      </p:sp>
      <p:sp>
        <p:nvSpPr>
          <p:cNvPr id="1000178663" name="Notatki Symbol zastępczy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pl-PL">
              <a:latin typeface="Arial"/>
              <a:cs typeface="Arial"/>
            </a:endParaRPr>
          </a:p>
        </p:txBody>
      </p:sp>
      <p:sp>
        <p:nvSpPr>
          <p:cNvPr id="161319651" name="Symbol zastępczy numeru slajdu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A2E00657-E1D1-FC20-EA71-CBFA1DF25665}" type="slidenum">
              <a:rPr lang="pl-PL"/>
              <a:t/>
            </a:fld>
            <a:endParaRPr lang="pl-PL"/>
          </a:p>
        </p:txBody>
      </p:sp>
    </p:spTree>
  </p:cSld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47198810" name="Symbol zastępczy obrazu slajdu 1"/>
          <p:cNvSpPr>
            <a:spLocks noChangeAspect="1" noGrp="1" noRo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</p:spPr>
      </p:sp>
      <p:sp>
        <p:nvSpPr>
          <p:cNvPr id="808801983" name="Notatki Symbol zastępczy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pl-PL">
              <a:latin typeface="Arial"/>
              <a:cs typeface="Arial"/>
            </a:endParaRPr>
          </a:p>
        </p:txBody>
      </p:sp>
      <p:sp>
        <p:nvSpPr>
          <p:cNvPr id="433035807" name="Symbol zastępczy numeru slajdu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47A1DE0F-02C8-BCAB-0384-B87344508913}" type="slidenum">
              <a:rPr lang="pl-PL"/>
              <a:t/>
            </a:fld>
            <a:endParaRPr lang="pl-PL"/>
          </a:p>
        </p:txBody>
      </p:sp>
    </p:spTree>
  </p:cSld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46288499" name="Symbol zastępczy obrazu slajdu 1"/>
          <p:cNvSpPr>
            <a:spLocks noChangeAspect="1" noGrp="1" noRo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</p:spPr>
      </p:sp>
      <p:sp>
        <p:nvSpPr>
          <p:cNvPr id="384479713" name="Notatki Symbol zastępczy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pl-PL">
              <a:latin typeface="Arial"/>
              <a:cs typeface="Arial"/>
            </a:endParaRPr>
          </a:p>
        </p:txBody>
      </p:sp>
      <p:sp>
        <p:nvSpPr>
          <p:cNvPr id="2067378842" name="Symbol zastępczy numeru slajdu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1B99C08D-4AB9-D64D-293E-DE1A63221894}" type="slidenum">
              <a:rPr lang="pl-PL"/>
              <a:t/>
            </a:fld>
            <a:endParaRPr lang="pl-PL"/>
          </a:p>
        </p:txBody>
      </p:sp>
    </p:spTree>
  </p:cSld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6262932" name="Symbol zastępczy obrazu slajdu 1"/>
          <p:cNvSpPr>
            <a:spLocks noChangeAspect="1" noGrp="1" noRo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</p:spPr>
      </p:sp>
      <p:sp>
        <p:nvSpPr>
          <p:cNvPr id="1162231055" name="Notatki Symbol zastępczy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pl-PL">
              <a:latin typeface="Arial"/>
              <a:cs typeface="Arial"/>
            </a:endParaRPr>
          </a:p>
        </p:txBody>
      </p:sp>
      <p:sp>
        <p:nvSpPr>
          <p:cNvPr id="283100364" name="Symbol zastępczy numeru slajdu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CD8AF0D-10BA-BA10-AD6F-B9727657EEED}" type="slidenum">
              <a:rPr lang="pl-PL"/>
              <a:t/>
            </a:fld>
            <a:endParaRPr lang="pl-PL"/>
          </a:p>
        </p:txBody>
      </p:sp>
    </p:spTree>
  </p:cSld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02023445" name="Symbol zastępczy obrazu slajdu 1"/>
          <p:cNvSpPr>
            <a:spLocks noChangeAspect="1" noGrp="1" noRo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</p:spPr>
      </p:sp>
      <p:sp>
        <p:nvSpPr>
          <p:cNvPr id="1540429962" name="Notatki Symbol zastępczy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pl-PL">
              <a:latin typeface="Arial"/>
              <a:cs typeface="Arial"/>
            </a:endParaRPr>
          </a:p>
        </p:txBody>
      </p:sp>
      <p:sp>
        <p:nvSpPr>
          <p:cNvPr id="844982712" name="Symbol zastępczy numeru slajdu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CA5BF73B-EF25-9E7A-E280-28ABF65F9039}" type="slidenum">
              <a:rPr lang="pl-PL"/>
              <a:t/>
            </a:fld>
            <a:endParaRPr lang="pl-PL"/>
          </a:p>
        </p:txBody>
      </p:sp>
    </p:spTree>
  </p:cSld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95232810" name="Symbol zastępczy obrazu slajdu 1"/>
          <p:cNvSpPr>
            <a:spLocks noChangeAspect="1" noGrp="1" noRo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</p:spPr>
      </p:sp>
      <p:sp>
        <p:nvSpPr>
          <p:cNvPr id="786654881" name="Notatki Symbol zastępczy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pl-PL">
              <a:latin typeface="Arial"/>
              <a:cs typeface="Arial"/>
            </a:endParaRPr>
          </a:p>
        </p:txBody>
      </p:sp>
      <p:sp>
        <p:nvSpPr>
          <p:cNvPr id="1642895205" name="Symbol zastępczy numeru slajdu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6E6E91BA-8F31-3D2B-F0F8-E4D66F963053}" type="slidenum">
              <a:rPr lang="pl-PL"/>
              <a:t/>
            </a:fld>
            <a:endParaRPr lang="pl-PL"/>
          </a:p>
        </p:txBody>
      </p:sp>
    </p:spTree>
  </p:cSld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25715082" name="Symbol zastępczy obrazu slajdu 1"/>
          <p:cNvSpPr>
            <a:spLocks noChangeAspect="1" noGrp="1" noRo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</p:spPr>
      </p:sp>
      <p:sp>
        <p:nvSpPr>
          <p:cNvPr id="37475465" name="Notatki Symbol zastępczy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pl-PL">
              <a:latin typeface="Arial"/>
              <a:cs typeface="Arial"/>
            </a:endParaRPr>
          </a:p>
        </p:txBody>
      </p:sp>
      <p:sp>
        <p:nvSpPr>
          <p:cNvPr id="1038317290" name="Symbol zastępczy numeru slajdu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73898FA7-5F03-7AB4-4324-A03F74C7C621}" type="slidenum">
              <a:rPr lang="pl-PL"/>
              <a:t/>
            </a:fld>
            <a:endParaRPr lang="pl-PL"/>
          </a:p>
        </p:txBody>
      </p:sp>
    </p:spTree>
  </p:cSld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23152006" name="Symbol zastępczy obrazu slajdu 1"/>
          <p:cNvSpPr>
            <a:spLocks noChangeAspect="1" noGrp="1" noRo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</p:spPr>
      </p:sp>
      <p:sp>
        <p:nvSpPr>
          <p:cNvPr id="752419205" name="Notatki Symbol zastępczy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pl-PL">
              <a:latin typeface="Arial"/>
              <a:cs typeface="Arial"/>
            </a:endParaRPr>
          </a:p>
        </p:txBody>
      </p:sp>
      <p:sp>
        <p:nvSpPr>
          <p:cNvPr id="878222284" name="Symbol zastępczy numeru slajdu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651066C-27E8-147B-C5A7-C5F0B3ECE427}" type="slidenum">
              <a:rPr lang="pl-PL"/>
              <a:t/>
            </a:fld>
            <a:endParaRPr lang="pl-PL"/>
          </a:p>
        </p:txBody>
      </p:sp>
    </p:spTree>
  </p:cSld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92359993" name="Symbol zastępczy obrazu slajdu 1"/>
          <p:cNvSpPr>
            <a:spLocks noChangeAspect="1" noGrp="1" noRo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</p:spPr>
      </p:sp>
      <p:sp>
        <p:nvSpPr>
          <p:cNvPr id="86250305" name="Notatki Symbol zastępczy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pl-PL">
              <a:latin typeface="Arial"/>
              <a:cs typeface="Arial"/>
            </a:endParaRPr>
          </a:p>
        </p:txBody>
      </p:sp>
      <p:sp>
        <p:nvSpPr>
          <p:cNvPr id="997961012" name="Symbol zastępczy numeru slajdu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9BD4D55-F476-C1BC-B1F0-3554154D47C8}" type="slidenum">
              <a:rPr lang="pl-PL"/>
              <a:t/>
            </a:fld>
            <a:endParaRPr lang="pl-PL"/>
          </a:p>
        </p:txBody>
      </p:sp>
    </p:spTree>
  </p:cSld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76133150" name="Symbol zastępczy obrazu slajdu 1"/>
          <p:cNvSpPr>
            <a:spLocks noChangeAspect="1" noGrp="1" noRo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</p:spPr>
      </p:sp>
      <p:sp>
        <p:nvSpPr>
          <p:cNvPr id="181044695" name="Notatki Symbol zastępczy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pl-PL">
              <a:latin typeface="Arial"/>
              <a:cs typeface="Arial"/>
            </a:endParaRPr>
          </a:p>
        </p:txBody>
      </p:sp>
      <p:sp>
        <p:nvSpPr>
          <p:cNvPr id="1782878175" name="Symbol zastępczy numeru slajdu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7583AEC9-5A85-58F2-AE5C-1954F40D9F94}" type="slidenum">
              <a:rPr lang="pl-PL"/>
              <a:t/>
            </a:fld>
            <a:endParaRPr lang="pl-PL"/>
          </a:p>
        </p:txBody>
      </p:sp>
    </p:spTree>
  </p:cSld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37522710" name="Symbol zastępczy obrazu slajdu 1"/>
          <p:cNvSpPr>
            <a:spLocks noChangeAspect="1" noGrp="1" noRo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</p:spPr>
      </p:sp>
      <p:sp>
        <p:nvSpPr>
          <p:cNvPr id="812927402" name="Notatki Symbol zastępczy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pl-PL">
              <a:latin typeface="Arial"/>
              <a:cs typeface="Arial"/>
            </a:endParaRPr>
          </a:p>
        </p:txBody>
      </p:sp>
      <p:sp>
        <p:nvSpPr>
          <p:cNvPr id="493808211" name="Symbol zastępczy numeru slajdu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889B363F-05FF-3F6D-61DA-E5B5F35FB974}" type="slidenum">
              <a:rPr lang="pl-PL"/>
              <a:t/>
            </a:fld>
            <a:endParaRPr lang="pl-PL"/>
          </a:p>
        </p:txBody>
      </p:sp>
    </p:spTree>
  </p:cSld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91471471" name="Symbol zastępczy obrazu slajdu 1"/>
          <p:cNvSpPr>
            <a:spLocks noChangeAspect="1" noGrp="1" noRo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</p:spPr>
      </p:sp>
      <p:sp>
        <p:nvSpPr>
          <p:cNvPr id="131717789" name="Notatki Symbol zastępczy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pl-PL">
              <a:latin typeface="Arial"/>
              <a:cs typeface="Arial"/>
            </a:endParaRPr>
          </a:p>
        </p:txBody>
      </p:sp>
      <p:sp>
        <p:nvSpPr>
          <p:cNvPr id="930207017" name="Symbol zastępczy numeru slajdu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1D947E7D-23FB-01B0-FDE4-993431325CB3}" type="slidenum">
              <a:rPr lang="pl-PL"/>
              <a:t/>
            </a:fld>
            <a:endParaRPr lang="pl-PL"/>
          </a:p>
        </p:txBody>
      </p:sp>
    </p:spTree>
  </p:cSld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04186026" name="Symbol zastępczy obrazu slajdu 1"/>
          <p:cNvSpPr>
            <a:spLocks noChangeAspect="1" noGrp="1" noRo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</p:spPr>
      </p:sp>
      <p:sp>
        <p:nvSpPr>
          <p:cNvPr id="1602276227" name="Notatki Symbol zastępczy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pl-PL">
              <a:latin typeface="Arial"/>
              <a:cs typeface="Arial"/>
            </a:endParaRPr>
          </a:p>
        </p:txBody>
      </p:sp>
      <p:sp>
        <p:nvSpPr>
          <p:cNvPr id="1125835247" name="Symbol zastępczy numeru slajdu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90F35C6D-8319-B000-5F92-BEF761A782E3}" type="slidenum">
              <a:rPr lang="pl-PL"/>
              <a:t/>
            </a:fld>
            <a:endParaRPr lang="pl-PL"/>
          </a:p>
        </p:txBody>
      </p:sp>
    </p:spTree>
  </p:cSld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72866481" name="Symbol zastępczy obrazu slajdu 1"/>
          <p:cNvSpPr>
            <a:spLocks noChangeAspect="1" noGrp="1" noRo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</p:spPr>
      </p:sp>
      <p:sp>
        <p:nvSpPr>
          <p:cNvPr id="1675569511" name="Notatki Symbol zastępczy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pl-PL">
              <a:latin typeface="Arial"/>
              <a:cs typeface="Arial"/>
            </a:endParaRPr>
          </a:p>
        </p:txBody>
      </p:sp>
      <p:sp>
        <p:nvSpPr>
          <p:cNvPr id="1378943620" name="Symbol zastępczy numeru slajdu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DDC59D57-2C17-2B92-1C51-699327E68499}" type="slidenum">
              <a:rPr lang="pl-PL"/>
              <a:t/>
            </a:fld>
            <a:endParaRPr lang="pl-PL"/>
          </a:p>
        </p:txBody>
      </p:sp>
    </p:spTree>
  </p:cSld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25297999" name="Symbol zastępczy obrazu slajdu 1"/>
          <p:cNvSpPr>
            <a:spLocks noChangeAspect="1" noGrp="1" noRo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</p:spPr>
      </p:sp>
      <p:sp>
        <p:nvSpPr>
          <p:cNvPr id="2140111402" name="Notatki Symbol zastępczy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pl-PL">
              <a:latin typeface="Arial"/>
              <a:cs typeface="Arial"/>
            </a:endParaRPr>
          </a:p>
        </p:txBody>
      </p:sp>
      <p:sp>
        <p:nvSpPr>
          <p:cNvPr id="1123356740" name="Symbol zastępczy numeru slajdu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32106DE-1F32-444C-D498-A5D15AB8D6C8}" type="slidenum">
              <a:rPr lang="pl-PL"/>
              <a:t/>
            </a:fld>
            <a:endParaRPr lang="pl-PL"/>
          </a:p>
        </p:txBody>
      </p:sp>
    </p:spTree>
  </p:cSld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6947411" name="Symbol zastępczy obrazu slajdu 1"/>
          <p:cNvSpPr>
            <a:spLocks noChangeAspect="1" noGrp="1" noRo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</p:spPr>
      </p:sp>
      <p:sp>
        <p:nvSpPr>
          <p:cNvPr id="422654005" name="Notatki Symbol zastępczy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pl-PL">
              <a:latin typeface="Arial"/>
              <a:cs typeface="Arial"/>
            </a:endParaRPr>
          </a:p>
        </p:txBody>
      </p:sp>
      <p:sp>
        <p:nvSpPr>
          <p:cNvPr id="1040271046" name="Symbol zastępczy numeru slajdu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A305F2DB-2480-A1F8-AB28-EB155B6A4B41}" type="slidenum">
              <a:rPr lang="pl-PL"/>
              <a:t/>
            </a:fld>
            <a:endParaRPr lang="pl-PL"/>
          </a:p>
        </p:txBody>
      </p:sp>
    </p:spTree>
  </p:cSld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15431913" name="Symbol zastępczy obrazu slajdu 1"/>
          <p:cNvSpPr>
            <a:spLocks noChangeAspect="1" noGrp="1" noRo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</p:spPr>
      </p:sp>
      <p:sp>
        <p:nvSpPr>
          <p:cNvPr id="440966030" name="Notatki Symbol zastępczy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pl-PL">
              <a:latin typeface="Arial"/>
              <a:cs typeface="Arial"/>
            </a:endParaRPr>
          </a:p>
        </p:txBody>
      </p:sp>
      <p:sp>
        <p:nvSpPr>
          <p:cNvPr id="1296912455" name="Symbol zastępczy numeru slajdu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CF9515F7-6863-2520-9F92-09C9A2E93D38}" type="slidenum">
              <a:rPr lang="pl-PL"/>
              <a:t/>
            </a:fld>
            <a:endParaRPr lang="pl-PL"/>
          </a:p>
        </p:txBody>
      </p:sp>
    </p:spTree>
  </p:cSld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53319479" name="Symbol zastępczy obrazu slajdu 1"/>
          <p:cNvSpPr>
            <a:spLocks noChangeAspect="1" noGrp="1" noRo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</p:spPr>
      </p:sp>
      <p:sp>
        <p:nvSpPr>
          <p:cNvPr id="518210467" name="Notatki Symbol zastępczy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pl-PL">
              <a:latin typeface="Arial"/>
              <a:cs typeface="Arial"/>
            </a:endParaRPr>
          </a:p>
        </p:txBody>
      </p:sp>
      <p:sp>
        <p:nvSpPr>
          <p:cNvPr id="891177426" name="Symbol zastępczy numeru slajdu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D27F5D44-D598-F8F5-A707-EFA9C343D2A0}" type="slidenum">
              <a:rPr lang="pl-PL"/>
              <a:t/>
            </a:fld>
            <a:endParaRPr lang="pl-PL"/>
          </a:p>
        </p:txBody>
      </p:sp>
    </p:spTree>
  </p:cSld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33314387" name="Symbol zastępczy obrazu slajdu 1"/>
          <p:cNvSpPr>
            <a:spLocks noChangeAspect="1" noGrp="1" noRo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</p:spPr>
      </p:sp>
      <p:sp>
        <p:nvSpPr>
          <p:cNvPr id="1897656202" name="Notatki Symbol zastępczy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pl-PL">
              <a:latin typeface="Arial"/>
              <a:cs typeface="Arial"/>
            </a:endParaRPr>
          </a:p>
        </p:txBody>
      </p:sp>
      <p:sp>
        <p:nvSpPr>
          <p:cNvPr id="150929408" name="Symbol zastępczy numeru slajdu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96FA9753-9BE8-89DA-6B36-9C7DCEA4C999}" type="slidenum">
              <a:rPr lang="pl-PL"/>
              <a:t/>
            </a:fld>
            <a:endParaRPr lang="pl-PL"/>
          </a:p>
        </p:txBody>
      </p:sp>
    </p:spTree>
  </p:cSld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24034464" name="Symbol zastępczy obrazu slajdu 1"/>
          <p:cNvSpPr>
            <a:spLocks noChangeAspect="1" noGrp="1" noRo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</p:spPr>
      </p:sp>
      <p:sp>
        <p:nvSpPr>
          <p:cNvPr id="2013041273" name="Notatki Symbol zastępczy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pl-PL">
              <a:latin typeface="Arial"/>
              <a:cs typeface="Arial"/>
            </a:endParaRPr>
          </a:p>
        </p:txBody>
      </p:sp>
      <p:sp>
        <p:nvSpPr>
          <p:cNvPr id="750046127" name="Symbol zastępczy numeru slajdu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4B3DA919-72D6-4DB0-88E0-5C09C1AC29AE}" type="slidenum">
              <a:rPr lang="pl-PL"/>
              <a:t/>
            </a:fld>
            <a:endParaRPr lang="pl-PL"/>
          </a:p>
        </p:txBody>
      </p:sp>
    </p:spTree>
  </p:cSld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2620918" name="Symbol zastępczy obrazu slajdu 1"/>
          <p:cNvSpPr>
            <a:spLocks noChangeAspect="1" noGrp="1" noRo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</p:spPr>
      </p:sp>
      <p:sp>
        <p:nvSpPr>
          <p:cNvPr id="205777177" name="Notatki Symbol zastępczy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pl-PL">
              <a:latin typeface="Arial"/>
              <a:cs typeface="Arial"/>
            </a:endParaRPr>
          </a:p>
        </p:txBody>
      </p:sp>
      <p:sp>
        <p:nvSpPr>
          <p:cNvPr id="1703318200" name="Symbol zastępczy numeru slajdu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6DF8315B-2913-394E-491A-2E67446025A4}" type="slidenum">
              <a:rPr lang="pl-PL"/>
              <a:t/>
            </a:fld>
            <a:endParaRPr lang="pl-PL"/>
          </a:p>
        </p:txBody>
      </p:sp>
    </p:spTree>
  </p:cSld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37473953" name="Symbol zastępczy obrazu slajdu 1"/>
          <p:cNvSpPr>
            <a:spLocks noChangeAspect="1" noGrp="1" noRo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</p:spPr>
      </p:sp>
      <p:sp>
        <p:nvSpPr>
          <p:cNvPr id="1784006119" name="Notatki Symbol zastępczy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pl-PL">
              <a:latin typeface="Arial"/>
              <a:cs typeface="Arial"/>
            </a:endParaRPr>
          </a:p>
        </p:txBody>
      </p:sp>
      <p:sp>
        <p:nvSpPr>
          <p:cNvPr id="1663594484" name="Symbol zastępczy numeru slajdu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9BAAA60C-0EC6-D528-0C0D-6DE03343DE9D}" type="slidenum">
              <a:rPr lang="pl-PL"/>
              <a:t/>
            </a:fld>
            <a:endParaRPr lang="pl-PL"/>
          </a:p>
        </p:txBody>
      </p:sp>
    </p:spTree>
  </p:cSld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64266392" name="Symbol zastępczy obrazu slajdu 1"/>
          <p:cNvSpPr>
            <a:spLocks noChangeAspect="1" noGrp="1" noRo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</p:spPr>
      </p:sp>
      <p:sp>
        <p:nvSpPr>
          <p:cNvPr id="135346500" name="Notatki Symbol zastępczy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pl-PL">
              <a:latin typeface="Arial"/>
              <a:cs typeface="Arial"/>
            </a:endParaRPr>
          </a:p>
        </p:txBody>
      </p:sp>
      <p:sp>
        <p:nvSpPr>
          <p:cNvPr id="1391527973" name="Symbol zastępczy numeru slajdu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A5E10551-CDBE-D056-AE30-C553445B0535}" type="slidenum">
              <a:rPr lang="pl-PL"/>
              <a:t/>
            </a:fld>
            <a:endParaRPr lang="pl-PL"/>
          </a:p>
        </p:txBody>
      </p:sp>
    </p:spTree>
  </p:cSld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57749493" name="Symbol zastępczy obrazu slajdu 1"/>
          <p:cNvSpPr>
            <a:spLocks noChangeAspect="1" noGrp="1" noRo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</p:spPr>
      </p:sp>
      <p:sp>
        <p:nvSpPr>
          <p:cNvPr id="1374739241" name="Notatki Symbol zastępczy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pl-PL">
              <a:latin typeface="Arial"/>
              <a:cs typeface="Arial"/>
            </a:endParaRPr>
          </a:p>
        </p:txBody>
      </p:sp>
      <p:sp>
        <p:nvSpPr>
          <p:cNvPr id="1798267296" name="Symbol zastępczy numeru slajdu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B90AC369-5236-71AB-27C8-2A7948388977}" type="slidenum">
              <a:rPr lang="pl-PL"/>
              <a:t/>
            </a:fld>
            <a:endParaRPr lang="pl-PL"/>
          </a:p>
        </p:txBody>
      </p:sp>
    </p:spTree>
  </p:cSld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73985356" name="Symbol zastępczy obrazu slajdu 1"/>
          <p:cNvSpPr>
            <a:spLocks noChangeAspect="1" noGrp="1" noRo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</p:spPr>
      </p:sp>
      <p:sp>
        <p:nvSpPr>
          <p:cNvPr id="1663720895" name="Notatki Symbol zastępczy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pl-PL">
              <a:latin typeface="Arial"/>
              <a:cs typeface="Arial"/>
            </a:endParaRPr>
          </a:p>
        </p:txBody>
      </p:sp>
      <p:sp>
        <p:nvSpPr>
          <p:cNvPr id="745252576" name="Symbol zastępczy numeru slajdu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47D1FE3D-BD40-317D-0D5F-19220517B268}" type="slidenum">
              <a:rPr lang="pl-PL"/>
              <a:t/>
            </a:fld>
            <a:endParaRPr lang="pl-PL"/>
          </a:p>
        </p:txBody>
      </p:sp>
    </p:spTree>
  </p:cSld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0416866" name="Symbol zastępczy obrazu slajdu 1"/>
          <p:cNvSpPr>
            <a:spLocks noChangeAspect="1" noGrp="1" noRo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</p:spPr>
      </p:sp>
      <p:sp>
        <p:nvSpPr>
          <p:cNvPr id="582756220" name="Notatki Symbol zastępczy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pl-PL">
              <a:latin typeface="Arial"/>
              <a:cs typeface="Arial"/>
            </a:endParaRPr>
          </a:p>
        </p:txBody>
      </p:sp>
      <p:sp>
        <p:nvSpPr>
          <p:cNvPr id="1668443801" name="Symbol zastępczy numeru slajdu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6AE7BE4F-D906-C124-B353-C9073B480AA2}" type="slidenum">
              <a:rPr lang="pl-PL"/>
              <a:t/>
            </a:fld>
            <a:endParaRPr lang="pl-PL"/>
          </a:p>
        </p:txBody>
      </p:sp>
    </p:spTree>
  </p:cSld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38055521" name="Symbol zastępczy obrazu slajdu 1"/>
          <p:cNvSpPr>
            <a:spLocks noChangeAspect="1" noGrp="1" noRo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</p:spPr>
      </p:sp>
      <p:sp>
        <p:nvSpPr>
          <p:cNvPr id="906023747" name="Notatki Symbol zastępczy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pl-PL">
              <a:latin typeface="Arial"/>
              <a:cs typeface="Arial"/>
            </a:endParaRPr>
          </a:p>
        </p:txBody>
      </p:sp>
      <p:sp>
        <p:nvSpPr>
          <p:cNvPr id="1976905939" name="Symbol zastępczy numeru slajdu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A93C81FF-F723-B734-21CE-22C79A28618B}" type="slidenum">
              <a:rPr lang="pl-PL"/>
              <a:t/>
            </a:fld>
            <a:endParaRPr lang="pl-PL"/>
          </a:p>
        </p:txBody>
      </p:sp>
    </p:spTree>
  </p:cSld>
</p:note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" userDrawn="1">
  <p:cSld name="Slajd tytułowy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 bwMode="auto"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>
              <a:defRPr/>
            </a:pPr>
            <a:r>
              <a:rPr lang="pl-PL"/>
              <a:t>Kliknij, aby edytować styl</a:t>
            </a:r>
            <a:endParaRPr lang="pl-PL"/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 bwMode="auto"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pl-PL"/>
              <a:t>Kliknij, aby edytować styl wzorca podtytułu</a:t>
            </a:r>
            <a:endParaRPr lang="pl-PL"/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pl-PL"/>
              <a:t>30.10.2013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pl-PL"/>
              <a:t>‹#›</a:t>
            </a:fld>
            <a:endParaRPr lang="pl-PL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vertTx" userDrawn="1">
  <p:cSld name="Tytuł i tekst pionowy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pl-PL"/>
              <a:t>Kliknij, aby edytować styl</a:t>
            </a:r>
            <a:endParaRPr lang="pl-PL"/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pl-PL"/>
              <a:t>Kliknij, aby edytować style wzorca tekstu</a:t>
            </a:r>
            <a:endParaRPr/>
          </a:p>
          <a:p>
            <a:pPr lvl="1">
              <a:defRPr/>
            </a:pPr>
            <a:r>
              <a:rPr lang="pl-PL"/>
              <a:t>Drugi poziom</a:t>
            </a:r>
            <a:endParaRPr/>
          </a:p>
          <a:p>
            <a:pPr lvl="2">
              <a:defRPr/>
            </a:pPr>
            <a:r>
              <a:rPr lang="pl-PL"/>
              <a:t>Trzeci poziom</a:t>
            </a:r>
            <a:endParaRPr/>
          </a:p>
          <a:p>
            <a:pPr lvl="3">
              <a:defRPr/>
            </a:pPr>
            <a:r>
              <a:rPr lang="pl-PL"/>
              <a:t>Czwarty poziom</a:t>
            </a:r>
            <a:endParaRPr/>
          </a:p>
          <a:p>
            <a:pPr lvl="4">
              <a:defRPr/>
            </a:pPr>
            <a:r>
              <a:rPr lang="pl-PL"/>
              <a:t>Piąty poziom</a:t>
            </a:r>
            <a:endParaRPr lang="pl-PL"/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pl-PL"/>
              <a:t>30.10.2013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pl-PL"/>
              <a:t>‹#›</a:t>
            </a:fld>
            <a:endParaRPr lang="pl-PL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vertTitleAndTx" userDrawn="1">
  <p:cSld name="Tytuł pionowy i teks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ytuł pionowy 1"/>
          <p:cNvSpPr>
            <a:spLocks noGrp="1"/>
          </p:cNvSpPr>
          <p:nvPr>
            <p:ph type="title" orient="vert"/>
          </p:nvPr>
        </p:nvSpPr>
        <p:spPr bwMode="auto">
          <a:xfrm>
            <a:off x="8724900" y="365125"/>
            <a:ext cx="2628900" cy="5811838"/>
          </a:xfrm>
        </p:spPr>
        <p:txBody>
          <a:bodyPr vert="eaVert"/>
          <a:lstStyle/>
          <a:p>
            <a:pPr>
              <a:defRPr/>
            </a:pPr>
            <a:r>
              <a:rPr lang="pl-PL"/>
              <a:t>Kliknij, aby edytować styl</a:t>
            </a:r>
            <a:endParaRPr lang="pl-PL"/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 bwMode="auto">
          <a:xfrm>
            <a:off x="838200" y="365125"/>
            <a:ext cx="7734300" cy="5811838"/>
          </a:xfrm>
        </p:spPr>
        <p:txBody>
          <a:bodyPr vert="eaVert"/>
          <a:lstStyle/>
          <a:p>
            <a:pPr lvl="0">
              <a:defRPr/>
            </a:pPr>
            <a:r>
              <a:rPr lang="pl-PL"/>
              <a:t>Kliknij, aby edytować style wzorca tekstu</a:t>
            </a:r>
            <a:endParaRPr/>
          </a:p>
          <a:p>
            <a:pPr lvl="1">
              <a:defRPr/>
            </a:pPr>
            <a:r>
              <a:rPr lang="pl-PL"/>
              <a:t>Drugi poziom</a:t>
            </a:r>
            <a:endParaRPr/>
          </a:p>
          <a:p>
            <a:pPr lvl="2">
              <a:defRPr/>
            </a:pPr>
            <a:r>
              <a:rPr lang="pl-PL"/>
              <a:t>Trzeci poziom</a:t>
            </a:r>
            <a:endParaRPr/>
          </a:p>
          <a:p>
            <a:pPr lvl="3">
              <a:defRPr/>
            </a:pPr>
            <a:r>
              <a:rPr lang="pl-PL"/>
              <a:t>Czwarty poziom</a:t>
            </a:r>
            <a:endParaRPr/>
          </a:p>
          <a:p>
            <a:pPr lvl="4">
              <a:defRPr/>
            </a:pPr>
            <a:r>
              <a:rPr lang="pl-PL"/>
              <a:t>Piąty poziom</a:t>
            </a:r>
            <a:endParaRPr lang="pl-PL"/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pl-PL"/>
              <a:t>30.10.2013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pl-PL"/>
              <a:t>‹#›</a:t>
            </a:fld>
            <a:endParaRPr lang="pl-PL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obj" userDrawn="1">
  <p:cSld name="Tytuł i zawartość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pl-PL"/>
              <a:t>Kliknij, aby edytować styl</a:t>
            </a:r>
            <a:endParaRPr lang="pl-PL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pl-PL"/>
              <a:t>Kliknij, aby edytować style wzorca tekstu</a:t>
            </a:r>
            <a:endParaRPr/>
          </a:p>
          <a:p>
            <a:pPr lvl="1">
              <a:defRPr/>
            </a:pPr>
            <a:r>
              <a:rPr lang="pl-PL"/>
              <a:t>Drugi poziom</a:t>
            </a:r>
            <a:endParaRPr/>
          </a:p>
          <a:p>
            <a:pPr lvl="2">
              <a:defRPr/>
            </a:pPr>
            <a:r>
              <a:rPr lang="pl-PL"/>
              <a:t>Trzeci poziom</a:t>
            </a:r>
            <a:endParaRPr/>
          </a:p>
          <a:p>
            <a:pPr lvl="3">
              <a:defRPr/>
            </a:pPr>
            <a:r>
              <a:rPr lang="pl-PL"/>
              <a:t>Czwarty poziom</a:t>
            </a:r>
            <a:endParaRPr/>
          </a:p>
          <a:p>
            <a:pPr lvl="4">
              <a:defRPr/>
            </a:pPr>
            <a:r>
              <a:rPr lang="pl-PL"/>
              <a:t>Piąty poziom</a:t>
            </a:r>
            <a:endParaRPr lang="pl-PL"/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pl-PL"/>
              <a:t>30.10.2013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pl-PL"/>
              <a:t>‹#›</a:t>
            </a:fld>
            <a:endParaRPr lang="pl-PL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secHead" userDrawn="1">
  <p:cSld name="Nagłówek sekcji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 bwMode="auto"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pPr>
              <a:defRPr/>
            </a:pPr>
            <a:r>
              <a:rPr lang="pl-PL"/>
              <a:t>Kliknij, aby edytować styl</a:t>
            </a:r>
            <a:endParaRPr lang="pl-PL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 bwMode="auto"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pl-PL"/>
              <a:t>Kliknij, aby edytować style wzorca tekstu</a:t>
            </a:r>
            <a:endParaRPr/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pl-PL"/>
              <a:t>30.10.2013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pl-PL"/>
              <a:t>‹#›</a:t>
            </a:fld>
            <a:endParaRPr lang="pl-PL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woObj" userDrawn="1">
  <p:cSld name="Dwa elementy zawartości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pl-PL"/>
              <a:t>Kliknij, aby edytować styl</a:t>
            </a:r>
            <a:endParaRPr lang="pl-PL"/>
          </a:p>
        </p:txBody>
      </p:sp>
      <p:sp>
        <p:nvSpPr>
          <p:cNvPr id="3" name="Symbol zastępczy zawartości 2"/>
          <p:cNvSpPr>
            <a:spLocks noGrp="1"/>
          </p:cNvSpPr>
          <p:nvPr>
            <p:ph sz="half" idx="1"/>
          </p:nvPr>
        </p:nvSpPr>
        <p:spPr bwMode="auto">
          <a:xfrm>
            <a:off x="838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pl-PL"/>
              <a:t>Kliknij, aby edytować style wzorca tekstu</a:t>
            </a:r>
            <a:endParaRPr/>
          </a:p>
          <a:p>
            <a:pPr lvl="1">
              <a:defRPr/>
            </a:pPr>
            <a:r>
              <a:rPr lang="pl-PL"/>
              <a:t>Drugi poziom</a:t>
            </a:r>
            <a:endParaRPr/>
          </a:p>
          <a:p>
            <a:pPr lvl="2">
              <a:defRPr/>
            </a:pPr>
            <a:r>
              <a:rPr lang="pl-PL"/>
              <a:t>Trzeci poziom</a:t>
            </a:r>
            <a:endParaRPr/>
          </a:p>
          <a:p>
            <a:pPr lvl="3">
              <a:defRPr/>
            </a:pPr>
            <a:r>
              <a:rPr lang="pl-PL"/>
              <a:t>Czwarty poziom</a:t>
            </a:r>
            <a:endParaRPr/>
          </a:p>
          <a:p>
            <a:pPr lvl="4">
              <a:defRPr/>
            </a:pPr>
            <a:r>
              <a:rPr lang="pl-PL"/>
              <a:t>Piąty poziom</a:t>
            </a:r>
            <a:endParaRPr lang="pl-PL"/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 bwMode="auto">
          <a:xfrm>
            <a:off x="6172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pl-PL"/>
              <a:t>Kliknij, aby edytować style wzorca tekstu</a:t>
            </a:r>
            <a:endParaRPr/>
          </a:p>
          <a:p>
            <a:pPr lvl="1">
              <a:defRPr/>
            </a:pPr>
            <a:r>
              <a:rPr lang="pl-PL"/>
              <a:t>Drugi poziom</a:t>
            </a:r>
            <a:endParaRPr/>
          </a:p>
          <a:p>
            <a:pPr lvl="2">
              <a:defRPr/>
            </a:pPr>
            <a:r>
              <a:rPr lang="pl-PL"/>
              <a:t>Trzeci poziom</a:t>
            </a:r>
            <a:endParaRPr/>
          </a:p>
          <a:p>
            <a:pPr lvl="3">
              <a:defRPr/>
            </a:pPr>
            <a:r>
              <a:rPr lang="pl-PL"/>
              <a:t>Czwarty poziom</a:t>
            </a:r>
            <a:endParaRPr/>
          </a:p>
          <a:p>
            <a:pPr lvl="4">
              <a:defRPr/>
            </a:pPr>
            <a:r>
              <a:rPr lang="pl-PL"/>
              <a:t>Piąty poziom</a:t>
            </a:r>
            <a:endParaRPr lang="pl-PL"/>
          </a:p>
        </p:txBody>
      </p:sp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pl-PL"/>
              <a:t>30.10.2013</a:t>
            </a:fld>
            <a:endParaRPr lang="pl-PL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pl-PL"/>
              <a:t>‹#›</a:t>
            </a:fld>
            <a:endParaRPr lang="pl-PL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woTxTwoObj" userDrawn="1">
  <p:cSld name="Porównani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 bwMode="auto">
          <a:xfrm>
            <a:off x="839788" y="365125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pl-PL"/>
              <a:t>Kliknij, aby edytować styl</a:t>
            </a:r>
            <a:endParaRPr lang="pl-PL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 bwMode="auto"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pl-PL"/>
              <a:t>Kliknij, aby edytować style wzorca tekstu</a:t>
            </a:r>
            <a:endParaRPr/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 bwMode="auto">
          <a:xfrm>
            <a:off x="839788" y="2505074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lang="pl-PL"/>
              <a:t>Kliknij, aby edytować style wzorca tekstu</a:t>
            </a:r>
            <a:endParaRPr/>
          </a:p>
          <a:p>
            <a:pPr lvl="1">
              <a:defRPr/>
            </a:pPr>
            <a:r>
              <a:rPr lang="pl-PL"/>
              <a:t>Drugi poziom</a:t>
            </a:r>
            <a:endParaRPr/>
          </a:p>
          <a:p>
            <a:pPr lvl="2">
              <a:defRPr/>
            </a:pPr>
            <a:r>
              <a:rPr lang="pl-PL"/>
              <a:t>Trzeci poziom</a:t>
            </a:r>
            <a:endParaRPr/>
          </a:p>
          <a:p>
            <a:pPr lvl="3">
              <a:defRPr/>
            </a:pPr>
            <a:r>
              <a:rPr lang="pl-PL"/>
              <a:t>Czwarty poziom</a:t>
            </a:r>
            <a:endParaRPr/>
          </a:p>
          <a:p>
            <a:pPr lvl="4">
              <a:defRPr/>
            </a:pPr>
            <a:r>
              <a:rPr lang="pl-PL"/>
              <a:t>Piąty poziom</a:t>
            </a:r>
            <a:endParaRPr lang="pl-PL"/>
          </a:p>
        </p:txBody>
      </p:sp>
      <p:sp>
        <p:nvSpPr>
          <p:cNvPr id="5" name="Symbol zastępczy tekstu 4"/>
          <p:cNvSpPr>
            <a:spLocks noGrp="1"/>
          </p:cNvSpPr>
          <p:nvPr>
            <p:ph type="body" sz="quarter" idx="3"/>
          </p:nvPr>
        </p:nvSpPr>
        <p:spPr bwMode="auto"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pl-PL"/>
              <a:t>Kliknij, aby edytować style wzorca tekstu</a:t>
            </a:r>
            <a:endParaRPr/>
          </a:p>
        </p:txBody>
      </p:sp>
      <p:sp>
        <p:nvSpPr>
          <p:cNvPr id="6" name="Symbol zastępczy zawartości 5"/>
          <p:cNvSpPr>
            <a:spLocks noGrp="1"/>
          </p:cNvSpPr>
          <p:nvPr>
            <p:ph sz="quarter" idx="4"/>
          </p:nvPr>
        </p:nvSpPr>
        <p:spPr bwMode="auto">
          <a:xfrm>
            <a:off x="6172200" y="2505074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lang="pl-PL"/>
              <a:t>Kliknij, aby edytować style wzorca tekstu</a:t>
            </a:r>
            <a:endParaRPr/>
          </a:p>
          <a:p>
            <a:pPr lvl="1">
              <a:defRPr/>
            </a:pPr>
            <a:r>
              <a:rPr lang="pl-PL"/>
              <a:t>Drugi poziom</a:t>
            </a:r>
            <a:endParaRPr/>
          </a:p>
          <a:p>
            <a:pPr lvl="2">
              <a:defRPr/>
            </a:pPr>
            <a:r>
              <a:rPr lang="pl-PL"/>
              <a:t>Trzeci poziom</a:t>
            </a:r>
            <a:endParaRPr/>
          </a:p>
          <a:p>
            <a:pPr lvl="3">
              <a:defRPr/>
            </a:pPr>
            <a:r>
              <a:rPr lang="pl-PL"/>
              <a:t>Czwarty poziom</a:t>
            </a:r>
            <a:endParaRPr/>
          </a:p>
          <a:p>
            <a:pPr lvl="4">
              <a:defRPr/>
            </a:pPr>
            <a:r>
              <a:rPr lang="pl-PL"/>
              <a:t>Piąty poziom</a:t>
            </a:r>
            <a:endParaRPr lang="pl-PL"/>
          </a:p>
        </p:txBody>
      </p:sp>
      <p:sp>
        <p:nvSpPr>
          <p:cNvPr id="7" name="Symbol zastępczy daty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pl-PL"/>
              <a:t>30.10.2013</a:t>
            </a:fld>
            <a:endParaRPr lang="pl-PL"/>
          </a:p>
        </p:txBody>
      </p:sp>
      <p:sp>
        <p:nvSpPr>
          <p:cNvPr id="8" name="Symbol zastępczy stopki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pl-PL"/>
          </a:p>
        </p:txBody>
      </p:sp>
      <p:sp>
        <p:nvSpPr>
          <p:cNvPr id="9" name="Symbol zastępczy numeru slajdu 8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pl-PL"/>
              <a:t>‹#›</a:t>
            </a:fld>
            <a:endParaRPr lang="pl-PL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Only" userDrawn="1">
  <p:cSld name="Tylko tytu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pl-PL"/>
              <a:t>Kliknij, aby edytować styl</a:t>
            </a:r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pl-PL"/>
              <a:t>30.10.2013</a:t>
            </a:fld>
            <a:endParaRPr lang="pl-PL"/>
          </a:p>
        </p:txBody>
      </p:sp>
      <p:sp>
        <p:nvSpPr>
          <p:cNvPr id="4" name="Symbol zastępczy stopki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pl-PL"/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pl-PL"/>
              <a:t>‹#›</a:t>
            </a:fld>
            <a:endParaRPr lang="pl-PL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blank" userDrawn="1">
  <p:cSld name="Pusty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ymbol zastępczy daty 1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pl-PL"/>
              <a:t>30.10.2013</a:t>
            </a:fld>
            <a:endParaRPr lang="pl-PL"/>
          </a:p>
        </p:txBody>
      </p:sp>
      <p:sp>
        <p:nvSpPr>
          <p:cNvPr id="3" name="Symbol zastępczy stopki 2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pl-PL"/>
              <a:t>‹#›</a:t>
            </a:fld>
            <a:endParaRPr lang="pl-PL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objTx" userDrawn="1">
  <p:cSld name="Zawartość z podpisem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pl-PL"/>
              <a:t>Kliknij, aby edytować styl</a:t>
            </a:r>
            <a:endParaRPr lang="pl-PL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 bwMode="auto"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pl-PL"/>
              <a:t>Kliknij, aby edytować style wzorca tekstu</a:t>
            </a:r>
            <a:endParaRPr/>
          </a:p>
          <a:p>
            <a:pPr lvl="1">
              <a:defRPr/>
            </a:pPr>
            <a:r>
              <a:rPr lang="pl-PL"/>
              <a:t>Drugi poziom</a:t>
            </a:r>
            <a:endParaRPr/>
          </a:p>
          <a:p>
            <a:pPr lvl="2">
              <a:defRPr/>
            </a:pPr>
            <a:r>
              <a:rPr lang="pl-PL"/>
              <a:t>Trzeci poziom</a:t>
            </a:r>
            <a:endParaRPr/>
          </a:p>
          <a:p>
            <a:pPr lvl="3">
              <a:defRPr/>
            </a:pPr>
            <a:r>
              <a:rPr lang="pl-PL"/>
              <a:t>Czwarty poziom</a:t>
            </a:r>
            <a:endParaRPr/>
          </a:p>
          <a:p>
            <a:pPr lvl="4">
              <a:defRPr/>
            </a:pPr>
            <a:r>
              <a:rPr lang="pl-PL"/>
              <a:t>Piąty poziom</a:t>
            </a:r>
            <a:endParaRPr lang="pl-PL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pl-PL"/>
              <a:t>Kliknij, aby edytować style wzorca tekstu</a:t>
            </a:r>
            <a:endParaRPr/>
          </a:p>
        </p:txBody>
      </p:sp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pl-PL"/>
              <a:t>30.10.2013</a:t>
            </a:fld>
            <a:endParaRPr lang="pl-PL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pl-PL"/>
              <a:t>‹#›</a:t>
            </a:fld>
            <a:endParaRPr lang="pl-P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picTx" userDrawn="1">
  <p:cSld name="Obraz z podpisem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pl-PL"/>
              <a:t>Kliknij, aby edytować styl</a:t>
            </a:r>
            <a:endParaRPr lang="pl-PL"/>
          </a:p>
        </p:txBody>
      </p:sp>
      <p:sp>
        <p:nvSpPr>
          <p:cNvPr id="3" name="Symbol zastępczy obrazu 2"/>
          <p:cNvSpPr>
            <a:spLocks noChangeAspect="1" noGrp="1"/>
          </p:cNvSpPr>
          <p:nvPr>
            <p:ph type="pic" idx="1"/>
          </p:nvPr>
        </p:nvSpPr>
        <p:spPr bwMode="auto"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r>
              <a:rPr lang="pl-PL"/>
              <a:t>Click icon to add picture</a:t>
            </a:r>
            <a:endParaRPr lang="pl-PL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pl-PL"/>
              <a:t>Kliknij, aby edytować style wzorca tekstu</a:t>
            </a:r>
            <a:endParaRPr/>
          </a:p>
        </p:txBody>
      </p:sp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pl-PL"/>
              <a:t>30.10.2013</a:t>
            </a:fld>
            <a:endParaRPr lang="pl-PL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pl-PL"/>
              <a:t>‹#›</a:t>
            </a:fld>
            <a:endParaRPr lang="pl-PL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"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ymbol zastępczy tytułu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pl-PL"/>
              <a:t>Kliknij, aby edytować styl</a:t>
            </a:r>
            <a:endParaRPr lang="pl-PL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pl-PL"/>
              <a:t>Kliknij, aby edytować style wzorca tekstu</a:t>
            </a:r>
            <a:endParaRPr/>
          </a:p>
          <a:p>
            <a:pPr lvl="1">
              <a:defRPr/>
            </a:pPr>
            <a:r>
              <a:rPr lang="pl-PL"/>
              <a:t>Drugi poziom</a:t>
            </a:r>
            <a:endParaRPr/>
          </a:p>
          <a:p>
            <a:pPr lvl="2">
              <a:defRPr/>
            </a:pPr>
            <a:r>
              <a:rPr lang="pl-PL"/>
              <a:t>Trzeci poziom</a:t>
            </a:r>
            <a:endParaRPr/>
          </a:p>
          <a:p>
            <a:pPr lvl="3">
              <a:defRPr/>
            </a:pPr>
            <a:r>
              <a:rPr lang="pl-PL"/>
              <a:t>Czwarty poziom</a:t>
            </a:r>
            <a:endParaRPr/>
          </a:p>
          <a:p>
            <a:pPr lvl="4">
              <a:defRPr/>
            </a:pPr>
            <a:r>
              <a:rPr lang="pl-PL"/>
              <a:t>Piąty poziom</a:t>
            </a:r>
            <a:endParaRPr lang="pl-PL"/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BCC18F51-09EC-435C-A3BA-64A766E099C0}" type="datetimeFigureOut">
              <a:rPr lang="pl-PL"/>
              <a:t>30.10.2013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08395586-F03A-48D1-94DF-16B239DF4FB5}" type="slidenum">
              <a:rPr lang="pl-PL"/>
              <a:t>‹#›</a:t>
            </a:fld>
            <a:endParaRPr lang="pl-P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/Relationships>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Relationship Id="rId4" Type="http://schemas.openxmlformats.org/officeDocument/2006/relationships/image" Target="../media/image10.png"/></Relationships>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/Relationships>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Relationship Id="rId4" Type="http://schemas.openxmlformats.org/officeDocument/2006/relationships/image" Target="../media/image11.png"/></Relationships>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Relationship Id="rId4" Type="http://schemas.openxmlformats.org/officeDocument/2006/relationships/image" Target="../media/image12.jpg"/></Relationships>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Relationship Id="rId4" Type="http://schemas.openxmlformats.org/officeDocument/2006/relationships/hyperlink" Target="https://www.programiz.com/c-programming/online-compiler/" TargetMode="External"/><Relationship Id="rId5" Type="http://schemas.openxmlformats.org/officeDocument/2006/relationships/image" Target="../media/image13.png"/></Relationships>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Relationship Id="rId4" Type="http://schemas.openxmlformats.org/officeDocument/2006/relationships/image" Target="../media/image14.png"/></Relationships>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png"/></Relationships>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/Relationships>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.png"/><Relationship Id="rId4" Type="http://schemas.openxmlformats.org/officeDocument/2006/relationships/hyperlink" Target="https://www.programiz.com/python-programming/online-compiler/" TargetMode="External"/></Relationships>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.png"/></Relationships>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.png"/><Relationship Id="rId4" Type="http://schemas.openxmlformats.org/officeDocument/2006/relationships/image" Target="../media/image17.jpg"/></Relationships>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/Relationships>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.png"/><Relationship Id="rId4" Type="http://schemas.openxmlformats.org/officeDocument/2006/relationships/image" Target="../media/image20.jpg"/></Relationships>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/Relationships>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.png"/></Relationships>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/Relationships>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.png"/><Relationship Id="rId4" Type="http://schemas.openxmlformats.org/officeDocument/2006/relationships/image" Target="../media/image26.jpg"/></Relationships>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.png"/></Relationships>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.png"/><Relationship Id="rId4" Type="http://schemas.openxmlformats.org/officeDocument/2006/relationships/image" Target="../media/image27.png"/></Relationships>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2.jpg"/></Relationships>
</file>

<file path=ppt/slides/_rels/slide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.png"/></Relationships>
</file>

<file path=ppt/slides/_rels/slide3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/Relationships>
</file>

<file path=ppt/slides/_rels/slide3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.png"/><Relationship Id="rId4" Type="http://schemas.openxmlformats.org/officeDocument/2006/relationships/image" Target="../media/image30.png"/></Relationships>
</file>

<file path=ppt/slides/_rels/slide3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/Relationships>
</file>

<file path=ppt/slides/_rels/slide3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.png"/></Relationships>
</file>

<file path=ppt/slides/_rels/slide3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.png"/><Relationship Id="rId4" Type="http://schemas.openxmlformats.org/officeDocument/2006/relationships/image" Target="../media/image33.png"/></Relationships>
</file>

<file path=ppt/slides/_rels/slide3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.png"/></Relationships>
</file>

<file path=ppt/slides/_rels/slide3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.png"/><Relationship Id="rId4" Type="http://schemas.openxmlformats.org/officeDocument/2006/relationships/image" Target="../media/image34.png"/></Relationships>
</file>

<file path=ppt/slides/_rels/slide3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.png"/><Relationship Id="rId4" Type="http://schemas.openxmlformats.org/officeDocument/2006/relationships/hyperlink" Target="https://en.wikipedia.org/wiki/Computer_(occupation)" TargetMode="External"/><Relationship Id="rId5" Type="http://schemas.openxmlformats.org/officeDocument/2006/relationships/hyperlink" Target="https://pl.wikipedia.org/wiki/Tranzystor" TargetMode="External"/><Relationship Id="rId6" Type="http://schemas.openxmlformats.org/officeDocument/2006/relationships/hyperlink" Target="https://pl.wikipedia.org/wiki/Maszyna_analityczna" TargetMode="External"/><Relationship Id="rId7" Type="http://schemas.openxmlformats.org/officeDocument/2006/relationships/hyperlink" Target="https://pl.wikipedia.org/wiki/Ada_Lovelace" TargetMode="External"/><Relationship Id="rId8" Type="http://schemas.openxmlformats.org/officeDocument/2006/relationships/hyperlink" Target="https://pl.wikipedia.org/wiki/Alan_Turing" TargetMode="External"/><Relationship Id="rId9" Type="http://schemas.openxmlformats.org/officeDocument/2006/relationships/hyperlink" Target="https://pl.wikipedia.org/wiki/Lampa_elektronowa" TargetMode="External"/><Relationship Id="rId10" Type="http://schemas.openxmlformats.org/officeDocument/2006/relationships/hyperlink" Target="https://pl.wikipedia.org/wiki/Przeka%C5%BAnik" TargetMode="External"/><Relationship Id="rId11" Type="http://schemas.openxmlformats.org/officeDocument/2006/relationships/hyperlink" Target="https://www.python.org/psf-landing/" TargetMode="External"/><Relationship Id="rId12" Type="http://schemas.openxmlformats.org/officeDocument/2006/relationships/hyperlink" Target="https://www.w3schools.com/html/html_examples.asp" TargetMode="External"/><Relationship Id="rId13" Type="http://schemas.openxmlformats.org/officeDocument/2006/relationships/hyperlink" Target="http://tutorialsprogram.blogspot.com/2014/05/introduction-of-html.html" TargetMode="External"/><Relationship Id="rId14" Type="http://schemas.openxmlformats.org/officeDocument/2006/relationships/hyperlink" Target="https://www.pexels.com/photo/painting-brush-on-palette-1108532/" TargetMode="External"/><Relationship Id="rId15" Type="http://schemas.openxmlformats.org/officeDocument/2006/relationships/hyperlink" Target="https://en.wikipedia.org/wiki/HTTP" TargetMode="External"/></Relationships>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3.jpg"/></Relationships>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hyperlink" Target="https://youtu.be/aDN4s8ElxqE?si=_KckUDt74YSjSYZh&amp;t=134" TargetMode="External"/><Relationship Id="rId5" Type="http://schemas.openxmlformats.org/officeDocument/2006/relationships/image" Target="../media/image4.jpg"/></Relationships>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5.jpg"/><Relationship Id="rId5" Type="http://schemas.openxmlformats.org/officeDocument/2006/relationships/image" Target="../media/image6.jpg"/><Relationship Id="rId6" Type="http://schemas.openxmlformats.org/officeDocument/2006/relationships/image" Target="../media/image7.jpg"/></Relationships>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8.jpg"/></Relationships>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9.jpg"/></Relationships>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blipFill>
          <a:blip r:embed="rId3">
            <a:alphaModFix amt="24999"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auto">
          <a:xfrm flipH="0" flipV="0">
            <a:off x="879465" y="1122363"/>
            <a:ext cx="10329538" cy="2387599"/>
          </a:xfrm>
        </p:spPr>
        <p:txBody>
          <a:bodyPr/>
          <a:lstStyle/>
          <a:p>
            <a:pPr>
              <a:defRPr/>
            </a:pPr>
            <a:r>
              <a:rPr lang="pl-PL" b="1">
                <a:solidFill>
                  <a:schemeClr val="tx1"/>
                </a:solidFill>
                <a:latin typeface="Courier New"/>
                <a:ea typeface="Courier New"/>
                <a:cs typeface="Courier New"/>
              </a:rPr>
              <a:t>Co skrywają komputery?</a:t>
            </a:r>
            <a:endParaRPr b="1">
              <a:solidFill>
                <a:schemeClr val="bg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auto">
          <a:xfrm flipH="0" flipV="0">
            <a:off x="1950786" y="3602037"/>
            <a:ext cx="8186897" cy="1655761"/>
          </a:xfrm>
        </p:spPr>
        <p:txBody>
          <a:bodyPr/>
          <a:lstStyle/>
          <a:p>
            <a:pPr>
              <a:defRPr/>
            </a:pPr>
            <a:r>
              <a:rPr lang="pl-PL" b="1" i="1">
                <a:latin typeface="Courier New"/>
                <a:ea typeface="Courier New"/>
                <a:cs typeface="Courier New"/>
              </a:rPr>
              <a:t>O zerach i jedynkach, które napędzają dzisiejszy świat</a:t>
            </a:r>
            <a:endParaRPr i="1">
              <a:latin typeface="Courier New"/>
              <a:cs typeface="Courier New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blipFill>
          <a:blip r:embed="rId3">
            <a:alphaModFix amt="24999"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85501985" name="Title 1"/>
          <p:cNvSpPr>
            <a:spLocks noGrp="1"/>
          </p:cNvSpPr>
          <p:nvPr>
            <p:ph type="ctrTitle"/>
          </p:nvPr>
        </p:nvSpPr>
        <p:spPr bwMode="auto"/>
        <p:txBody>
          <a:bodyPr/>
          <a:lstStyle/>
          <a:p>
            <a:pPr>
              <a:defRPr/>
            </a:pPr>
            <a:r>
              <a:rPr b="1">
                <a:solidFill>
                  <a:schemeClr val="tx1"/>
                </a:solidFill>
                <a:latin typeface="Courier New"/>
                <a:cs typeface="Courier New"/>
              </a:rPr>
              <a:t>Jak wygląda program?</a:t>
            </a:r>
            <a:endParaRPr b="1">
              <a:solidFill>
                <a:schemeClr val="tx1"/>
              </a:solidFill>
              <a:latin typeface="Courier New"/>
              <a:cs typeface="Courier New"/>
            </a:endParaRPr>
          </a:p>
        </p:txBody>
      </p:sp>
      <p:sp>
        <p:nvSpPr>
          <p:cNvPr id="928803404" name="Subtitle 2"/>
          <p:cNvSpPr>
            <a:spLocks noGrp="1"/>
          </p:cNvSpPr>
          <p:nvPr>
            <p:ph type="subTitle" idx="1"/>
          </p:nvPr>
        </p:nvSpPr>
        <p:spPr bwMode="auto">
          <a:xfrm flipH="0" flipV="0">
            <a:off x="838198" y="1812524"/>
            <a:ext cx="10515600" cy="4457329"/>
          </a:xfrm>
        </p:spPr>
        <p:txBody>
          <a:bodyPr/>
          <a:lstStyle/>
          <a:p>
            <a:pPr>
              <a:defRPr/>
            </a:pPr>
            <a:r>
              <a:rPr sz="2400" i="1">
                <a:latin typeface="Courier New"/>
                <a:cs typeface="Courier New"/>
              </a:rPr>
              <a:t>Procesor jest w gruncie rzeczy głupi – to maszyna, która po wprowadzeniu danej sekwencji bitów, wykonuje określone zadanie</a:t>
            </a:r>
            <a:endParaRPr sz="2400" i="1">
              <a:latin typeface="Courier New"/>
              <a:cs typeface="Courier New"/>
            </a:endParaRPr>
          </a:p>
          <a:p>
            <a:pPr>
              <a:defRPr/>
            </a:pPr>
            <a:r>
              <a:rPr sz="2400" i="1">
                <a:latin typeface="Courier New"/>
                <a:cs typeface="Courier New"/>
              </a:rPr>
              <a:t>Te polecenia są ładowane z pamięci operacyjnej (RAM) </a:t>
            </a:r>
            <a:endParaRPr sz="2400" i="1">
              <a:latin typeface="Courier New"/>
              <a:cs typeface="Courier New"/>
            </a:endParaRPr>
          </a:p>
          <a:p>
            <a:pPr>
              <a:defRPr/>
            </a:pPr>
            <a:r>
              <a:rPr sz="2400" i="1">
                <a:latin typeface="Courier New"/>
                <a:cs typeface="Courier New"/>
              </a:rPr>
              <a:t>Jak wygląda taki rozkaz? Bywa różnie, w zależności od konstrukcji procesora</a:t>
            </a:r>
            <a:endParaRPr sz="2400" i="1">
              <a:latin typeface="Courier New"/>
              <a:cs typeface="Courier New"/>
            </a:endParaRPr>
          </a:p>
          <a:p>
            <a:pPr>
              <a:defRPr/>
            </a:pPr>
            <a:r>
              <a:rPr sz="2400" i="1">
                <a:latin typeface="Courier New"/>
                <a:cs typeface="Courier New"/>
              </a:rPr>
              <a:t>Na procesorach z rodziny x86 wygląda to następująco:</a:t>
            </a:r>
            <a:endParaRPr sz="2400" i="1">
              <a:latin typeface="Courier New"/>
              <a:cs typeface="Courier New"/>
            </a:endParaRPr>
          </a:p>
          <a:p>
            <a:pPr>
              <a:defRPr/>
            </a:pPr>
            <a:endParaRPr sz="2400" i="1">
              <a:latin typeface="Courier New"/>
              <a:cs typeface="Courier New"/>
            </a:endParaRPr>
          </a:p>
          <a:p>
            <a:pPr>
              <a:defRPr/>
            </a:pPr>
            <a:endParaRPr i="1">
              <a:latin typeface="Courier New"/>
              <a:cs typeface="Courier New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blipFill>
          <a:blip r:embed="rId3">
            <a:alphaModFix amt="24999"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29627030" name="Title 1"/>
          <p:cNvSpPr>
            <a:spLocks noGrp="1"/>
          </p:cNvSpPr>
          <p:nvPr>
            <p:ph type="ctrTitle"/>
          </p:nvPr>
        </p:nvSpPr>
        <p:spPr bwMode="auto"/>
        <p:txBody>
          <a:bodyPr/>
          <a:lstStyle/>
          <a:p>
            <a:pPr>
              <a:defRPr/>
            </a:pPr>
            <a:r>
              <a:rPr b="1">
                <a:solidFill>
                  <a:schemeClr val="tx1"/>
                </a:solidFill>
                <a:latin typeface="Courier New"/>
                <a:cs typeface="Courier New"/>
              </a:rPr>
              <a:t>PROGRAM</a:t>
            </a:r>
            <a:endParaRPr b="1">
              <a:solidFill>
                <a:schemeClr val="tx1"/>
              </a:solidFill>
              <a:latin typeface="Courier New"/>
              <a:cs typeface="Courier New"/>
            </a:endParaRPr>
          </a:p>
        </p:txBody>
      </p:sp>
      <p:pic>
        <p:nvPicPr>
          <p:cNvPr id="447360401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2463924" y="1352337"/>
            <a:ext cx="7413428" cy="52874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blipFill>
          <a:blip r:embed="rId3">
            <a:alphaModFix amt="24999"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423243" name="Title 1"/>
          <p:cNvSpPr>
            <a:spLocks noGrp="1"/>
          </p:cNvSpPr>
          <p:nvPr>
            <p:ph type="ctrTitle"/>
          </p:nvPr>
        </p:nvSpPr>
        <p:spPr bwMode="auto"/>
        <p:txBody>
          <a:bodyPr/>
          <a:lstStyle/>
          <a:p>
            <a:pPr>
              <a:defRPr/>
            </a:pPr>
            <a:r>
              <a:rPr b="1">
                <a:solidFill>
                  <a:schemeClr val="tx1"/>
                </a:solidFill>
                <a:latin typeface="Courier New"/>
                <a:cs typeface="Courier New"/>
              </a:rPr>
              <a:t>To jest skomplikowane...</a:t>
            </a:r>
            <a:endParaRPr b="1">
              <a:solidFill>
                <a:schemeClr val="tx1"/>
              </a:solidFill>
              <a:latin typeface="Courier New"/>
              <a:cs typeface="Courier New"/>
            </a:endParaRPr>
          </a:p>
        </p:txBody>
      </p:sp>
      <p:sp>
        <p:nvSpPr>
          <p:cNvPr id="159047516" name="Subtitle 2"/>
          <p:cNvSpPr>
            <a:spLocks noGrp="1"/>
          </p:cNvSpPr>
          <p:nvPr>
            <p:ph type="subTitle" idx="1"/>
          </p:nvPr>
        </p:nvSpPr>
        <p:spPr bwMode="auto">
          <a:xfrm flipH="0" flipV="0">
            <a:off x="838198" y="1812524"/>
            <a:ext cx="10515600" cy="4457329"/>
          </a:xfrm>
        </p:spPr>
        <p:txBody>
          <a:bodyPr/>
          <a:lstStyle/>
          <a:p>
            <a:pPr>
              <a:defRPr/>
            </a:pPr>
            <a:r>
              <a:rPr lang="pl-PL" i="1">
                <a:latin typeface="Courier New"/>
                <a:ea typeface="Courier New"/>
                <a:cs typeface="Courier New"/>
              </a:rPr>
              <a:t>Język który widzieliście to Assembler</a:t>
            </a:r>
            <a:endParaRPr lang="pl-PL" i="1">
              <a:latin typeface="Courier New"/>
              <a:ea typeface="Courier New"/>
              <a:cs typeface="Courier New"/>
            </a:endParaRPr>
          </a:p>
          <a:p>
            <a:pPr>
              <a:defRPr/>
            </a:pPr>
            <a:r>
              <a:rPr lang="pl-PL" i="1">
                <a:latin typeface="Courier New"/>
                <a:ea typeface="Courier New"/>
                <a:cs typeface="Courier New"/>
              </a:rPr>
              <a:t>Istnieją wariaci, którzy korzystają z tego w pracy</a:t>
            </a:r>
            <a:endParaRPr lang="pl-PL" i="1">
              <a:latin typeface="Courier New"/>
              <a:ea typeface="Courier New"/>
              <a:cs typeface="Courier New"/>
            </a:endParaRPr>
          </a:p>
          <a:p>
            <a:pPr>
              <a:defRPr/>
            </a:pPr>
            <a:r>
              <a:rPr lang="pl-PL" i="1">
                <a:latin typeface="Courier New"/>
                <a:ea typeface="Courier New"/>
                <a:cs typeface="Courier New"/>
              </a:rPr>
              <a:t>Przydatne do programowania prostych urządzeń</a:t>
            </a:r>
            <a:endParaRPr lang="pl-PL" i="1">
              <a:latin typeface="Courier New"/>
              <a:ea typeface="Courier New"/>
              <a:cs typeface="Courier New"/>
            </a:endParaRPr>
          </a:p>
          <a:p>
            <a:pPr>
              <a:defRPr/>
            </a:pPr>
            <a:r>
              <a:rPr lang="pl-PL" i="1">
                <a:latin typeface="Courier New"/>
                <a:ea typeface="Courier New"/>
                <a:cs typeface="Courier New"/>
              </a:rPr>
              <a:t>Pisząc kod trzeba znać konstrukcję procesora</a:t>
            </a:r>
            <a:endParaRPr lang="pl-PL" i="1">
              <a:latin typeface="Courier New"/>
              <a:ea typeface="Courier New"/>
              <a:cs typeface="Courier New"/>
            </a:endParaRPr>
          </a:p>
          <a:p>
            <a:pPr>
              <a:defRPr/>
            </a:pPr>
            <a:r>
              <a:rPr lang="pl-PL" i="1">
                <a:latin typeface="Courier New"/>
                <a:ea typeface="Courier New"/>
                <a:cs typeface="Courier New"/>
              </a:rPr>
              <a:t>Nie ma jakichś bardziej ludzkich języków?</a:t>
            </a:r>
            <a:endParaRPr lang="pl-PL" i="1">
              <a:latin typeface="Courier New"/>
              <a:cs typeface="Courier New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blipFill>
          <a:blip r:embed="rId3">
            <a:alphaModFix amt="24999"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0044608" name="Title 1"/>
          <p:cNvSpPr>
            <a:spLocks noGrp="1"/>
          </p:cNvSpPr>
          <p:nvPr>
            <p:ph type="ctrTitle"/>
          </p:nvPr>
        </p:nvSpPr>
        <p:spPr bwMode="auto"/>
        <p:txBody>
          <a:bodyPr/>
          <a:lstStyle/>
          <a:p>
            <a:pPr>
              <a:defRPr/>
            </a:pPr>
            <a:r>
              <a:rPr b="1">
                <a:solidFill>
                  <a:schemeClr val="tx1"/>
                </a:solidFill>
                <a:latin typeface="Courier New"/>
                <a:cs typeface="Courier New"/>
              </a:rPr>
              <a:t>Przedstawiamy C</a:t>
            </a:r>
            <a:endParaRPr b="1">
              <a:solidFill>
                <a:schemeClr val="tx1"/>
              </a:solidFill>
              <a:latin typeface="Courier New"/>
              <a:cs typeface="Courier New"/>
            </a:endParaRPr>
          </a:p>
        </p:txBody>
      </p:sp>
      <p:sp>
        <p:nvSpPr>
          <p:cNvPr id="1392958614" name="Symbol zastępczy zawartości 2"/>
          <p:cNvSpPr>
            <a:spLocks noGrp="1"/>
          </p:cNvSpPr>
          <p:nvPr>
            <p:ph idx="1"/>
          </p:nvPr>
        </p:nvSpPr>
        <p:spPr bwMode="auto">
          <a:xfrm flipH="0" flipV="0">
            <a:off x="838198" y="1825624"/>
            <a:ext cx="10515600" cy="4555200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>
              <a:defRPr/>
            </a:pPr>
            <a:r>
              <a:rPr sz="2400">
                <a:latin typeface="Courier New"/>
                <a:ea typeface="Courier New"/>
                <a:cs typeface="Courier New"/>
              </a:rPr>
              <a:t>Oto ten sam program, ale napisany w języku C. Trochę bardziej zrozumiałe, prawda?</a:t>
            </a:r>
            <a:endParaRPr/>
          </a:p>
          <a:p>
            <a:pPr>
              <a:defRPr/>
            </a:pPr>
            <a:endParaRPr/>
          </a:p>
          <a:p>
            <a:pPr>
              <a:defRPr/>
            </a:pPr>
            <a:endParaRPr/>
          </a:p>
          <a:p>
            <a:pPr>
              <a:defRPr/>
            </a:pPr>
            <a:endParaRPr/>
          </a:p>
          <a:p>
            <a:pPr>
              <a:defRPr/>
            </a:pPr>
            <a:endParaRPr/>
          </a:p>
          <a:p>
            <a:pPr>
              <a:defRPr/>
            </a:pPr>
            <a:endParaRPr/>
          </a:p>
          <a:p>
            <a:pPr>
              <a:defRPr/>
            </a:pPr>
            <a:endParaRPr sz="2400">
              <a:latin typeface="Courier New"/>
              <a:cs typeface="Courier New"/>
            </a:endParaRPr>
          </a:p>
          <a:p>
            <a:pPr>
              <a:defRPr/>
            </a:pPr>
            <a:r>
              <a:rPr sz="2400">
                <a:latin typeface="Courier New"/>
                <a:ea typeface="Courier New"/>
                <a:cs typeface="Courier New"/>
              </a:rPr>
              <a:t>Niestety, procesor nie potrafi wykonać kodu w takiej formie...</a:t>
            </a:r>
            <a:endParaRPr/>
          </a:p>
        </p:txBody>
      </p:sp>
      <p:pic>
        <p:nvPicPr>
          <p:cNvPr id="1439826549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3154623" y="2685694"/>
            <a:ext cx="5882749" cy="283505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blipFill>
          <a:blip r:embed="rId3">
            <a:alphaModFix amt="24999"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98619501" name="Title 1"/>
          <p:cNvSpPr>
            <a:spLocks noGrp="1"/>
          </p:cNvSpPr>
          <p:nvPr>
            <p:ph type="ctrTitle"/>
          </p:nvPr>
        </p:nvSpPr>
        <p:spPr bwMode="auto"/>
        <p:txBody>
          <a:bodyPr/>
          <a:lstStyle/>
          <a:p>
            <a:pPr>
              <a:defRPr/>
            </a:pPr>
            <a:r>
              <a:rPr b="1">
                <a:solidFill>
                  <a:schemeClr val="tx1"/>
                </a:solidFill>
                <a:latin typeface="Courier New"/>
                <a:cs typeface="Courier New"/>
              </a:rPr>
              <a:t>Kompilacja</a:t>
            </a:r>
            <a:endParaRPr b="1">
              <a:solidFill>
                <a:schemeClr val="tx1"/>
              </a:solidFill>
              <a:latin typeface="Courier New"/>
              <a:cs typeface="Courier New"/>
            </a:endParaRPr>
          </a:p>
        </p:txBody>
      </p:sp>
      <p:sp>
        <p:nvSpPr>
          <p:cNvPr id="1726935400" name="Subtitle 2"/>
          <p:cNvSpPr>
            <a:spLocks noGrp="1"/>
          </p:cNvSpPr>
          <p:nvPr>
            <p:ph type="subTitle" idx="1"/>
          </p:nvPr>
        </p:nvSpPr>
        <p:spPr bwMode="auto">
          <a:xfrm flipH="0" flipV="0">
            <a:off x="838198" y="1812522"/>
            <a:ext cx="7559543" cy="4457328"/>
          </a:xfrm>
        </p:spPr>
        <p:txBody>
          <a:bodyPr/>
          <a:lstStyle/>
          <a:p>
            <a:pPr algn="l">
              <a:defRPr/>
            </a:pPr>
            <a:r>
              <a:rPr sz="2400" i="0">
                <a:latin typeface="Courier New"/>
                <a:cs typeface="Courier New"/>
              </a:rPr>
              <a:t>Aby wykonanie kodu C stało się możliwe, należy najpierw go przetłumaczyć do postaci zrozumiałej dla procesora (Assemblera)</a:t>
            </a:r>
            <a:endParaRPr sz="2400" i="0">
              <a:latin typeface="Courier New"/>
              <a:cs typeface="Courier New"/>
            </a:endParaRPr>
          </a:p>
          <a:p>
            <a:pPr algn="l">
              <a:defRPr/>
            </a:pPr>
            <a:r>
              <a:rPr sz="2400" i="0">
                <a:latin typeface="Courier New"/>
                <a:cs typeface="Courier New"/>
              </a:rPr>
              <a:t>Proces ten nazywany jest kompilacją</a:t>
            </a:r>
            <a:endParaRPr sz="2400" i="0">
              <a:latin typeface="Courier New"/>
              <a:cs typeface="Courier New"/>
            </a:endParaRPr>
          </a:p>
          <a:p>
            <a:pPr algn="l">
              <a:defRPr/>
            </a:pPr>
            <a:r>
              <a:rPr sz="2400" i="0">
                <a:latin typeface="Courier New"/>
                <a:cs typeface="Courier New"/>
              </a:rPr>
              <a:t>Wykonuje ją odpowiedni program - kompilator</a:t>
            </a:r>
            <a:endParaRPr sz="2400" i="0">
              <a:latin typeface="Courier New"/>
              <a:cs typeface="Courier New"/>
            </a:endParaRPr>
          </a:p>
          <a:p>
            <a:pPr algn="l">
              <a:defRPr/>
            </a:pPr>
            <a:r>
              <a:rPr sz="2400" i="0">
                <a:latin typeface="Courier New"/>
                <a:cs typeface="Courier New"/>
              </a:rPr>
              <a:t>Kompilator przygotowuje kod odpowiedni dla danego procesora</a:t>
            </a:r>
            <a:endParaRPr i="0">
              <a:latin typeface="Courier New"/>
              <a:cs typeface="Courier New"/>
            </a:endParaRPr>
          </a:p>
        </p:txBody>
      </p:sp>
      <p:pic>
        <p:nvPicPr>
          <p:cNvPr id="2052624575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8554951" y="2302645"/>
            <a:ext cx="3356835" cy="25202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blipFill>
          <a:blip r:embed="rId3">
            <a:alphaModFix amt="24999"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50344753" name="Title 1"/>
          <p:cNvSpPr>
            <a:spLocks noGrp="1"/>
          </p:cNvSpPr>
          <p:nvPr>
            <p:ph type="ctrTitle"/>
          </p:nvPr>
        </p:nvSpPr>
        <p:spPr bwMode="auto"/>
        <p:txBody>
          <a:bodyPr/>
          <a:lstStyle/>
          <a:p>
            <a:pPr>
              <a:defRPr/>
            </a:pPr>
            <a:r>
              <a:rPr b="1">
                <a:solidFill>
                  <a:schemeClr val="tx1"/>
                </a:solidFill>
                <a:latin typeface="Courier New"/>
                <a:cs typeface="Courier New"/>
              </a:rPr>
              <a:t>Też możecie spróbować</a:t>
            </a:r>
            <a:endParaRPr b="1">
              <a:solidFill>
                <a:schemeClr val="tx1"/>
              </a:solidFill>
              <a:latin typeface="Courier New"/>
              <a:cs typeface="Courier New"/>
            </a:endParaRPr>
          </a:p>
        </p:txBody>
      </p:sp>
      <p:sp>
        <p:nvSpPr>
          <p:cNvPr id="1928109097" name="Subtitle 2"/>
          <p:cNvSpPr>
            <a:spLocks noGrp="1"/>
          </p:cNvSpPr>
          <p:nvPr>
            <p:ph type="subTitle" idx="1"/>
          </p:nvPr>
        </p:nvSpPr>
        <p:spPr bwMode="auto">
          <a:xfrm flipH="0" flipV="0">
            <a:off x="838198" y="1812522"/>
            <a:ext cx="10515600" cy="4457328"/>
          </a:xfrm>
        </p:spPr>
        <p:txBody>
          <a:bodyPr/>
          <a:lstStyle/>
          <a:p>
            <a:pPr>
              <a:defRPr/>
            </a:pPr>
            <a:r>
              <a:rPr i="1">
                <a:latin typeface="Courier New"/>
                <a:cs typeface="Courier New"/>
              </a:rPr>
              <a:t>Kompilator C jest dostępny online</a:t>
            </a:r>
            <a:endParaRPr i="1">
              <a:latin typeface="Courier New"/>
              <a:cs typeface="Courier New"/>
            </a:endParaRPr>
          </a:p>
          <a:p>
            <a:pPr>
              <a:defRPr/>
            </a:pPr>
            <a:r>
              <a:rPr i="1">
                <a:latin typeface="Courier New"/>
                <a:cs typeface="Courier New"/>
              </a:rPr>
              <a:t>Kompilacja i uruchomienie odbywają się automatycznie po wciśnięciu „Run”</a:t>
            </a:r>
            <a:endParaRPr i="1">
              <a:latin typeface="Courier New"/>
              <a:cs typeface="Courier New"/>
            </a:endParaRPr>
          </a:p>
          <a:p>
            <a:pPr marL="0" indent="0" algn="ctr">
              <a:buFont typeface="Arial"/>
              <a:buNone/>
              <a:defRPr/>
            </a:pPr>
            <a:r>
              <a:rPr lang="pl-PL" sz="2400" b="1" i="1" u="sng" strike="noStrike" cap="none" spc="0">
                <a:solidFill>
                  <a:schemeClr val="tx1"/>
                </a:solidFill>
                <a:latin typeface="Courier New"/>
                <a:ea typeface="Courier New"/>
                <a:cs typeface="Courier New"/>
                <a:hlinkClick r:id="rId4" tooltip="https://www.programiz.com/c-programming/online-compiler/"/>
              </a:rPr>
              <a:t>https://www.programiz.com/c-programming/online-compiler/</a:t>
            </a:r>
            <a:endParaRPr i="1">
              <a:latin typeface="Courier New"/>
              <a:cs typeface="Courier New"/>
            </a:endParaRPr>
          </a:p>
          <a:p>
            <a:pPr marL="0" indent="0" algn="l">
              <a:buFont typeface="Arial"/>
              <a:buNone/>
              <a:defRPr/>
            </a:pPr>
            <a:endParaRPr i="1">
              <a:latin typeface="Courier New"/>
              <a:cs typeface="Courier New"/>
            </a:endParaRPr>
          </a:p>
          <a:p>
            <a:pPr marL="0" indent="0" algn="l">
              <a:buFont typeface="Arial"/>
              <a:buNone/>
              <a:defRPr/>
            </a:pPr>
            <a:r>
              <a:rPr sz="2200" i="1">
                <a:latin typeface="Courier New"/>
                <a:cs typeface="Courier New"/>
              </a:rPr>
              <a:t>Zadanie: Napisz program, który</a:t>
            </a:r>
            <a:br>
              <a:rPr sz="2200" i="1">
                <a:latin typeface="Courier New"/>
                <a:cs typeface="Courier New"/>
              </a:rPr>
            </a:br>
            <a:r>
              <a:rPr sz="2200" i="1">
                <a:latin typeface="Courier New"/>
                <a:cs typeface="Courier New"/>
              </a:rPr>
              <a:t>wyświetli wynik dodawania,odejmowania,</a:t>
            </a:r>
            <a:br>
              <a:rPr sz="2200" i="1">
                <a:latin typeface="Courier New"/>
                <a:cs typeface="Courier New"/>
              </a:rPr>
            </a:br>
            <a:r>
              <a:rPr sz="2200" i="1">
                <a:latin typeface="Courier New"/>
                <a:cs typeface="Courier New"/>
              </a:rPr>
              <a:t>mnożenia i dzielenia przez siebie dwóch</a:t>
            </a:r>
            <a:br>
              <a:rPr sz="2200" i="1">
                <a:latin typeface="Courier New"/>
                <a:cs typeface="Courier New"/>
              </a:rPr>
            </a:br>
            <a:r>
              <a:rPr sz="2200" i="1">
                <a:latin typeface="Courier New"/>
                <a:cs typeface="Courier New"/>
              </a:rPr>
              <a:t>liczb</a:t>
            </a:r>
            <a:endParaRPr sz="2200" i="1">
              <a:latin typeface="Courier New"/>
              <a:cs typeface="Courier New"/>
            </a:endParaRPr>
          </a:p>
        </p:txBody>
      </p:sp>
      <p:pic>
        <p:nvPicPr>
          <p:cNvPr id="723193097" name=""/>
          <p:cNvPicPr>
            <a:picLocks noChangeAspect="1"/>
          </p:cNvPicPr>
          <p:nvPr/>
        </p:nvPicPr>
        <p:blipFill>
          <a:blip r:embed="rId5"/>
          <a:srcRect l="0" t="2721" r="0" b="4938"/>
          <a:stretch/>
        </p:blipFill>
        <p:spPr bwMode="auto">
          <a:xfrm flipH="0" flipV="0">
            <a:off x="8500236" y="3827756"/>
            <a:ext cx="2716276" cy="28859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blipFill>
          <a:blip r:embed="rId3">
            <a:alphaModFix amt="24999"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62486025" name="Title 1"/>
          <p:cNvSpPr>
            <a:spLocks noGrp="1"/>
          </p:cNvSpPr>
          <p:nvPr>
            <p:ph type="ctrTitle"/>
          </p:nvPr>
        </p:nvSpPr>
        <p:spPr bwMode="auto"/>
        <p:txBody>
          <a:bodyPr/>
          <a:lstStyle/>
          <a:p>
            <a:pPr>
              <a:defRPr/>
            </a:pPr>
            <a:r>
              <a:rPr b="1">
                <a:solidFill>
                  <a:schemeClr val="tx1"/>
                </a:solidFill>
                <a:latin typeface="Courier New"/>
                <a:cs typeface="Courier New"/>
              </a:rPr>
              <a:t>Czy da się prościej?</a:t>
            </a:r>
            <a:endParaRPr b="1">
              <a:solidFill>
                <a:schemeClr val="tx1"/>
              </a:solidFill>
              <a:latin typeface="Courier New"/>
              <a:cs typeface="Courier New"/>
            </a:endParaRPr>
          </a:p>
        </p:txBody>
      </p:sp>
      <p:sp>
        <p:nvSpPr>
          <p:cNvPr id="674246064" name="Subtitle 2"/>
          <p:cNvSpPr>
            <a:spLocks noGrp="1"/>
          </p:cNvSpPr>
          <p:nvPr>
            <p:ph type="subTitle" idx="1"/>
          </p:nvPr>
        </p:nvSpPr>
        <p:spPr bwMode="auto">
          <a:xfrm flipH="0" flipV="0">
            <a:off x="838198" y="1812522"/>
            <a:ext cx="7772237" cy="4457328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 algn="l">
              <a:defRPr/>
            </a:pPr>
            <a:r>
              <a:rPr sz="2600" i="1">
                <a:latin typeface="Courier New"/>
                <a:cs typeface="Courier New"/>
              </a:rPr>
              <a:t>Języki kompilowane działają bezpośrednio na procesorze</a:t>
            </a:r>
            <a:endParaRPr sz="2600" i="1">
              <a:latin typeface="Courier New"/>
              <a:cs typeface="Courier New"/>
            </a:endParaRPr>
          </a:p>
          <a:p>
            <a:pPr algn="l">
              <a:defRPr/>
            </a:pPr>
            <a:r>
              <a:rPr sz="2600" i="1">
                <a:latin typeface="Courier New"/>
                <a:cs typeface="Courier New"/>
              </a:rPr>
              <a:t>Istnieje inna opcja: możemy napisać program (interpreter), który będzie czytał nasz kod i go wykonywał</a:t>
            </a:r>
            <a:endParaRPr sz="2600" i="1">
              <a:latin typeface="Courier New"/>
              <a:cs typeface="Courier New"/>
            </a:endParaRPr>
          </a:p>
          <a:p>
            <a:pPr algn="l">
              <a:defRPr/>
            </a:pPr>
            <a:r>
              <a:rPr sz="2600" i="1">
                <a:latin typeface="Courier New"/>
                <a:cs typeface="Courier New"/>
              </a:rPr>
              <a:t>Takie języki nazywamy interpretowanymi. Jednym z najbardziej znanych jest Python</a:t>
            </a:r>
            <a:endParaRPr i="1">
              <a:latin typeface="Courier New"/>
              <a:cs typeface="Courier New"/>
            </a:endParaRPr>
          </a:p>
        </p:txBody>
      </p:sp>
      <p:pic>
        <p:nvPicPr>
          <p:cNvPr id="1587423396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9007135" y="2297911"/>
            <a:ext cx="2876941" cy="348655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blipFill>
          <a:blip r:embed="rId3">
            <a:alphaModFix amt="24999"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6271748" name="Title 1"/>
          <p:cNvSpPr>
            <a:spLocks noGrp="1"/>
          </p:cNvSpPr>
          <p:nvPr>
            <p:ph type="ctrTitle"/>
          </p:nvPr>
        </p:nvSpPr>
        <p:spPr bwMode="auto"/>
        <p:txBody>
          <a:bodyPr/>
          <a:lstStyle/>
          <a:p>
            <a:pPr>
              <a:defRPr/>
            </a:pPr>
            <a:r>
              <a:rPr b="1">
                <a:solidFill>
                  <a:schemeClr val="tx1"/>
                </a:solidFill>
                <a:latin typeface="Courier New"/>
                <a:cs typeface="Courier New"/>
              </a:rPr>
              <a:t>Po co?</a:t>
            </a:r>
            <a:endParaRPr b="1">
              <a:solidFill>
                <a:schemeClr val="tx1"/>
              </a:solidFill>
              <a:latin typeface="Courier New"/>
              <a:cs typeface="Courier New"/>
            </a:endParaRPr>
          </a:p>
        </p:txBody>
      </p:sp>
      <p:sp>
        <p:nvSpPr>
          <p:cNvPr id="558537882" name="Subtitle 2"/>
          <p:cNvSpPr>
            <a:spLocks noGrp="1"/>
          </p:cNvSpPr>
          <p:nvPr>
            <p:ph type="subTitle" idx="1"/>
          </p:nvPr>
        </p:nvSpPr>
        <p:spPr bwMode="auto">
          <a:xfrm flipH="0" flipV="0">
            <a:off x="838198" y="1812522"/>
            <a:ext cx="10515600" cy="4457328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 algn="l">
              <a:defRPr/>
            </a:pPr>
            <a:r>
              <a:rPr sz="2600" i="1">
                <a:latin typeface="Courier New"/>
                <a:cs typeface="Courier New"/>
              </a:rPr>
              <a:t>Program w takim języku można łatwo przenieść na inny procesor / system (wystarczy, że istnieje interpreter)</a:t>
            </a:r>
            <a:endParaRPr sz="2600" i="1">
              <a:latin typeface="Courier New"/>
              <a:cs typeface="Courier New"/>
            </a:endParaRPr>
          </a:p>
          <a:p>
            <a:pPr algn="l">
              <a:defRPr/>
            </a:pPr>
            <a:r>
              <a:rPr sz="2600" i="1">
                <a:latin typeface="Courier New"/>
                <a:cs typeface="Courier New"/>
              </a:rPr>
              <a:t>Program jest wykonywany w kontrolowanym środowisku – można przeciwdziałać błędom</a:t>
            </a:r>
            <a:endParaRPr sz="2600" i="1">
              <a:latin typeface="Courier New"/>
              <a:cs typeface="Courier New"/>
            </a:endParaRPr>
          </a:p>
          <a:p>
            <a:pPr algn="l">
              <a:defRPr/>
            </a:pPr>
            <a:r>
              <a:rPr sz="2600" i="1">
                <a:latin typeface="Courier New"/>
                <a:cs typeface="Courier New"/>
              </a:rPr>
              <a:t>Użytkownik może w razie  potrzeby łatwo zajrzeć do kodu</a:t>
            </a:r>
            <a:endParaRPr sz="2600" i="1">
              <a:latin typeface="Courier New"/>
              <a:cs typeface="Courier New"/>
            </a:endParaRPr>
          </a:p>
          <a:p>
            <a:pPr algn="l">
              <a:defRPr/>
            </a:pPr>
            <a:r>
              <a:rPr sz="2600" i="1">
                <a:latin typeface="Courier New"/>
                <a:cs typeface="Courier New"/>
              </a:rPr>
              <a:t>Nie przejmujemy się szczegółami technicznymi, dlatego zasady języka są prostsze</a:t>
            </a:r>
            <a:endParaRPr sz="2600" i="1">
              <a:latin typeface="Courier New"/>
              <a:cs typeface="Courier New"/>
            </a:endParaRPr>
          </a:p>
          <a:p>
            <a:pPr algn="l">
              <a:defRPr/>
            </a:pPr>
            <a:endParaRPr i="1">
              <a:latin typeface="Courier New"/>
              <a:cs typeface="Courier New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blipFill>
          <a:blip r:embed="rId3">
            <a:alphaModFix amt="24999"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81249751" name="Title 1"/>
          <p:cNvSpPr>
            <a:spLocks noGrp="1"/>
          </p:cNvSpPr>
          <p:nvPr>
            <p:ph type="ctrTitle"/>
          </p:nvPr>
        </p:nvSpPr>
        <p:spPr bwMode="auto"/>
        <p:txBody>
          <a:bodyPr/>
          <a:lstStyle/>
          <a:p>
            <a:pPr>
              <a:defRPr/>
            </a:pPr>
            <a:r>
              <a:rPr b="1">
                <a:solidFill>
                  <a:schemeClr val="tx1"/>
                </a:solidFill>
                <a:latin typeface="Courier New"/>
                <a:cs typeface="Courier New"/>
              </a:rPr>
              <a:t>Przykład</a:t>
            </a:r>
            <a:endParaRPr b="1">
              <a:solidFill>
                <a:schemeClr val="tx1"/>
              </a:solidFill>
              <a:latin typeface="Courier New"/>
              <a:cs typeface="Courier New"/>
            </a:endParaRPr>
          </a:p>
        </p:txBody>
      </p:sp>
      <p:pic>
        <p:nvPicPr>
          <p:cNvPr id="2129165890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329871" y="2544261"/>
            <a:ext cx="5699451" cy="2293350"/>
          </a:xfrm>
          <a:prstGeom prst="rect">
            <a:avLst/>
          </a:prstGeom>
        </p:spPr>
      </p:pic>
      <p:pic>
        <p:nvPicPr>
          <p:cNvPr id="2074118762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 flipH="0" flipV="0">
            <a:off x="6095999" y="2000250"/>
            <a:ext cx="5879115" cy="33813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blipFill>
          <a:blip r:embed="rId3">
            <a:alphaModFix amt="24999"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7397855" name="Title 1"/>
          <p:cNvSpPr>
            <a:spLocks noGrp="1"/>
          </p:cNvSpPr>
          <p:nvPr>
            <p:ph type="ctrTitle"/>
          </p:nvPr>
        </p:nvSpPr>
        <p:spPr bwMode="auto"/>
        <p:txBody>
          <a:bodyPr/>
          <a:lstStyle/>
          <a:p>
            <a:pPr>
              <a:defRPr/>
            </a:pPr>
            <a:r>
              <a:rPr b="1">
                <a:solidFill>
                  <a:schemeClr val="tx1"/>
                </a:solidFill>
                <a:latin typeface="Courier New"/>
                <a:cs typeface="Courier New"/>
              </a:rPr>
              <a:t>Pythona też możecie wypróbować</a:t>
            </a:r>
            <a:endParaRPr b="1">
              <a:solidFill>
                <a:schemeClr val="tx1"/>
              </a:solidFill>
              <a:latin typeface="Courier New"/>
              <a:cs typeface="Courier New"/>
            </a:endParaRPr>
          </a:p>
        </p:txBody>
      </p:sp>
      <p:sp>
        <p:nvSpPr>
          <p:cNvPr id="795669824" name="Subtitle 2"/>
          <p:cNvSpPr>
            <a:spLocks noGrp="1"/>
          </p:cNvSpPr>
          <p:nvPr>
            <p:ph type="subTitle" idx="1"/>
          </p:nvPr>
        </p:nvSpPr>
        <p:spPr bwMode="auto">
          <a:xfrm flipH="0" flipV="0">
            <a:off x="838198" y="1812522"/>
            <a:ext cx="10515600" cy="4457328"/>
          </a:xfrm>
        </p:spPr>
        <p:txBody>
          <a:bodyPr/>
          <a:lstStyle/>
          <a:p>
            <a:pPr>
              <a:defRPr/>
            </a:pPr>
            <a:r>
              <a:rPr lang="pl-PL" sz="2400" b="0" i="0" u="none" strike="noStrike" cap="none" spc="0">
                <a:solidFill>
                  <a:schemeClr val="tx1"/>
                </a:solidFill>
                <a:latin typeface="Courier New"/>
                <a:ea typeface="Courier New"/>
                <a:cs typeface="Courier New"/>
              </a:rPr>
              <a:t>Podobnie jak w przypadku C, mamy dostępny interpreter online:</a:t>
            </a:r>
            <a:endParaRPr/>
          </a:p>
          <a:p>
            <a:pPr>
              <a:defRPr/>
            </a:pPr>
            <a:endParaRPr sz="2400" b="0" i="0" u="none" strike="noStrike" cap="none" spc="0">
              <a:solidFill>
                <a:schemeClr val="tx1"/>
              </a:solidFill>
              <a:latin typeface="Courier New"/>
              <a:cs typeface="Courier New"/>
            </a:endParaRPr>
          </a:p>
          <a:p>
            <a:pPr marL="0" indent="0" algn="ctr">
              <a:buFont typeface="Arial"/>
              <a:buNone/>
              <a:defRPr/>
            </a:pPr>
            <a:r>
              <a:rPr lang="pl-PL" sz="2400" b="0" i="0" u="sng" strike="noStrike" cap="none" spc="0">
                <a:solidFill>
                  <a:schemeClr val="tx1"/>
                </a:solidFill>
                <a:latin typeface="Courier New"/>
                <a:ea typeface="Courier New"/>
                <a:cs typeface="Courier New"/>
                <a:hlinkClick r:id="rId4" tooltip="https://www.programiz.com/python-programming/online-compiler/"/>
              </a:rPr>
              <a:t>https://www.programiz.com/python-programming/online-compiler/</a:t>
            </a:r>
            <a:endParaRPr sz="2400" b="0" i="0" u="none" strike="noStrike" cap="none" spc="0">
              <a:solidFill>
                <a:schemeClr val="tx1"/>
              </a:solidFill>
              <a:latin typeface="Courier New"/>
              <a:cs typeface="Courier New"/>
            </a:endParaRPr>
          </a:p>
          <a:p>
            <a:pPr marL="0" indent="0" algn="l">
              <a:buFont typeface="Arial"/>
              <a:buNone/>
              <a:defRPr/>
            </a:pPr>
            <a:endParaRPr sz="2400" b="0" i="0" u="none" strike="noStrike" cap="none" spc="0">
              <a:solidFill>
                <a:schemeClr val="tx1"/>
              </a:solidFill>
              <a:latin typeface="Courier New"/>
              <a:cs typeface="Courier New"/>
            </a:endParaRPr>
          </a:p>
          <a:p>
            <a:pPr marL="0" indent="0" algn="l">
              <a:buFont typeface="Arial"/>
              <a:buNone/>
              <a:defRPr/>
            </a:pPr>
            <a:r>
              <a:rPr lang="pl-PL" sz="2400" b="0" i="0" u="none" strike="noStrike" cap="none" spc="0">
                <a:solidFill>
                  <a:schemeClr val="tx1"/>
                </a:solidFill>
                <a:latin typeface="Courier New"/>
                <a:ea typeface="Courier New"/>
                <a:cs typeface="Courier New"/>
              </a:rPr>
              <a:t>Zadanie: napisz program wyświetlający tabliczkę mnożenia</a:t>
            </a:r>
            <a:endParaRPr lang="pl-PL" sz="2800" b="0" i="0" u="none" strike="noStrike" cap="none" spc="0">
              <a:solidFill>
                <a:schemeClr val="tx1"/>
              </a:solidFill>
              <a:latin typeface="Arial"/>
              <a:ea typeface="Arial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blipFill>
          <a:blip r:embed="rId3">
            <a:alphaModFix amt="24999"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35399189" name="Title 1"/>
          <p:cNvSpPr>
            <a:spLocks noGrp="1"/>
          </p:cNvSpPr>
          <p:nvPr>
            <p:ph type="ctrTitle"/>
          </p:nvPr>
        </p:nvSpPr>
        <p:spPr bwMode="auto"/>
        <p:txBody>
          <a:bodyPr/>
          <a:lstStyle/>
          <a:p>
            <a:pPr>
              <a:defRPr/>
            </a:pPr>
            <a:r>
              <a:rPr b="1">
                <a:solidFill>
                  <a:schemeClr val="tx1"/>
                </a:solidFill>
                <a:latin typeface="Courier New"/>
                <a:ea typeface="Courier New"/>
                <a:cs typeface="Courier New"/>
              </a:rPr>
              <a:t>Czym właściwie jest komputer?</a:t>
            </a:r>
            <a:endParaRPr b="1">
              <a:solidFill>
                <a:schemeClr val="tx1"/>
              </a:solidFill>
              <a:latin typeface="Courier New"/>
              <a:cs typeface="Courier New"/>
            </a:endParaRPr>
          </a:p>
        </p:txBody>
      </p:sp>
      <p:sp>
        <p:nvSpPr>
          <p:cNvPr id="82643442" name="Subtitle 2"/>
          <p:cNvSpPr>
            <a:spLocks noGrp="1"/>
          </p:cNvSpPr>
          <p:nvPr>
            <p:ph type="subTitle" idx="1"/>
          </p:nvPr>
        </p:nvSpPr>
        <p:spPr bwMode="auto">
          <a:xfrm flipH="0" flipV="0">
            <a:off x="838198" y="1812524"/>
            <a:ext cx="10515600" cy="4457329"/>
          </a:xfrm>
        </p:spPr>
        <p:txBody>
          <a:bodyPr/>
          <a:lstStyle/>
          <a:p>
            <a:pPr>
              <a:defRPr/>
            </a:pPr>
            <a:r>
              <a:rPr lang="pl-PL" i="1">
                <a:latin typeface="Courier New"/>
                <a:ea typeface="Courier New"/>
                <a:cs typeface="Courier New"/>
              </a:rPr>
              <a:t>Jak myślicie?</a:t>
            </a:r>
            <a:endParaRPr i="1">
              <a:latin typeface="Courier New"/>
              <a:cs typeface="Courier New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blipFill>
          <a:blip r:embed="rId3">
            <a:alphaModFix amt="24999"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0221995" name="Title 1"/>
          <p:cNvSpPr>
            <a:spLocks noGrp="1"/>
          </p:cNvSpPr>
          <p:nvPr>
            <p:ph type="ctrTitle"/>
          </p:nvPr>
        </p:nvSpPr>
        <p:spPr bwMode="auto"/>
        <p:txBody>
          <a:bodyPr/>
          <a:lstStyle/>
          <a:p>
            <a:pPr>
              <a:defRPr/>
            </a:pPr>
            <a:r>
              <a:rPr b="1">
                <a:solidFill>
                  <a:schemeClr val="tx1"/>
                </a:solidFill>
                <a:latin typeface="Courier New"/>
                <a:cs typeface="Courier New"/>
              </a:rPr>
              <a:t>A co ze stronami internetowymi?</a:t>
            </a:r>
            <a:endParaRPr b="1">
              <a:solidFill>
                <a:schemeClr val="tx1"/>
              </a:solidFill>
              <a:latin typeface="Courier New"/>
              <a:cs typeface="Courier New"/>
            </a:endParaRPr>
          </a:p>
        </p:txBody>
      </p:sp>
      <p:sp>
        <p:nvSpPr>
          <p:cNvPr id="267899596" name="Subtitle 2"/>
          <p:cNvSpPr>
            <a:spLocks noGrp="1"/>
          </p:cNvSpPr>
          <p:nvPr>
            <p:ph type="subTitle" idx="1"/>
          </p:nvPr>
        </p:nvSpPr>
        <p:spPr bwMode="auto">
          <a:xfrm flipH="0" flipV="0">
            <a:off x="838198" y="1812522"/>
            <a:ext cx="10515600" cy="4457328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>
              <a:defRPr/>
            </a:pPr>
            <a:r>
              <a:rPr sz="2400">
                <a:latin typeface="Courier New"/>
                <a:ea typeface="Courier New"/>
                <a:cs typeface="Courier New"/>
              </a:rPr>
              <a:t>Kod, który widzieliśmy do tej pory stanowił ciąg instrukcji do wykonania – tzn. program</a:t>
            </a:r>
            <a:endParaRPr sz="2400">
              <a:latin typeface="Courier New"/>
              <a:cs typeface="Courier New"/>
            </a:endParaRPr>
          </a:p>
          <a:p>
            <a:pPr>
              <a:defRPr/>
            </a:pPr>
            <a:r>
              <a:rPr sz="2400">
                <a:latin typeface="Courier New"/>
                <a:ea typeface="Courier New"/>
                <a:cs typeface="Courier New"/>
              </a:rPr>
              <a:t>Kodem można się jednak także posłużyć do zapisania pewnej informacji – na przykład o treści i wyglądzie strony internetowej</a:t>
            </a:r>
            <a:endParaRPr sz="2400">
              <a:latin typeface="Courier New"/>
              <a:cs typeface="Courier New"/>
            </a:endParaRPr>
          </a:p>
          <a:p>
            <a:pPr>
              <a:defRPr/>
            </a:pPr>
            <a:r>
              <a:rPr sz="2400">
                <a:latin typeface="Courier New"/>
                <a:ea typeface="Courier New"/>
                <a:cs typeface="Courier New"/>
              </a:rPr>
              <a:t>Przeglądarki wyświetlają strony właśnie na podstawie takich plików tekstowych – każda ma tzw. silnik renderowania, który interpretuje kod i tworzy obraz an ekranie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blipFill>
          <a:blip r:embed="rId3">
            <a:alphaModFix amt="24999"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07598759" name="Title 1"/>
          <p:cNvSpPr>
            <a:spLocks noGrp="1"/>
          </p:cNvSpPr>
          <p:nvPr>
            <p:ph type="ctrTitle"/>
          </p:nvPr>
        </p:nvSpPr>
        <p:spPr bwMode="auto"/>
        <p:txBody>
          <a:bodyPr/>
          <a:lstStyle/>
          <a:p>
            <a:pPr>
              <a:defRPr/>
            </a:pPr>
            <a:r>
              <a:rPr b="1">
                <a:solidFill>
                  <a:schemeClr val="tx1"/>
                </a:solidFill>
                <a:latin typeface="Courier New"/>
                <a:cs typeface="Courier New"/>
              </a:rPr>
              <a:t>HTML</a:t>
            </a:r>
            <a:endParaRPr b="1">
              <a:solidFill>
                <a:schemeClr val="tx1"/>
              </a:solidFill>
              <a:latin typeface="Courier New"/>
              <a:cs typeface="Courier New"/>
            </a:endParaRPr>
          </a:p>
        </p:txBody>
      </p:sp>
      <p:sp>
        <p:nvSpPr>
          <p:cNvPr id="103164575" name="Subtitle 2"/>
          <p:cNvSpPr>
            <a:spLocks noGrp="1"/>
          </p:cNvSpPr>
          <p:nvPr>
            <p:ph type="subTitle" idx="1"/>
          </p:nvPr>
        </p:nvSpPr>
        <p:spPr bwMode="auto">
          <a:xfrm flipH="0" flipV="0">
            <a:off x="838198" y="1812522"/>
            <a:ext cx="10515600" cy="4457328"/>
          </a:xfrm>
        </p:spPr>
        <p:txBody>
          <a:bodyPr/>
          <a:lstStyle/>
          <a:p>
            <a:pPr>
              <a:defRPr/>
            </a:pPr>
            <a:r>
              <a:rPr sz="2400">
                <a:latin typeface="Courier New"/>
                <a:ea typeface="Courier New"/>
                <a:cs typeface="Courier New"/>
              </a:rPr>
              <a:t>Język HTML (HyperText Markup Language) służy do opisu zawartości strony internetowej</a:t>
            </a:r>
            <a:endParaRPr sz="2400">
              <a:latin typeface="Courier New"/>
              <a:cs typeface="Courier New"/>
            </a:endParaRPr>
          </a:p>
          <a:p>
            <a:pPr>
              <a:defRPr/>
            </a:pPr>
            <a:r>
              <a:rPr sz="2400">
                <a:latin typeface="Courier New"/>
                <a:ea typeface="Courier New"/>
                <a:cs typeface="Courier New"/>
              </a:rPr>
              <a:t>Plik składa się ze znaczników</a:t>
            </a:r>
            <a:endParaRPr sz="2400">
              <a:latin typeface="Courier New"/>
              <a:cs typeface="Courier New"/>
            </a:endParaRPr>
          </a:p>
          <a:p>
            <a:pPr>
              <a:defRPr/>
            </a:pPr>
            <a:r>
              <a:rPr sz="2400">
                <a:latin typeface="Courier New"/>
                <a:ea typeface="Courier New"/>
                <a:cs typeface="Courier New"/>
              </a:rPr>
              <a:t>Każdy element ma znacznik rozpoczynający i kończący</a:t>
            </a:r>
            <a:endParaRPr sz="2400">
              <a:latin typeface="Courier New"/>
              <a:cs typeface="Courier New"/>
            </a:endParaRPr>
          </a:p>
          <a:p>
            <a:pPr>
              <a:defRPr/>
            </a:pPr>
            <a:r>
              <a:rPr sz="2400">
                <a:latin typeface="Courier New"/>
                <a:ea typeface="Courier New"/>
                <a:cs typeface="Courier New"/>
              </a:rPr>
              <a:t>Dzięki temu możemy umieszczać elementy wewnątrz innych</a:t>
            </a:r>
            <a:endParaRPr/>
          </a:p>
        </p:txBody>
      </p:sp>
      <p:pic>
        <p:nvPicPr>
          <p:cNvPr id="1755813100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3181348" y="4292264"/>
            <a:ext cx="5611199" cy="238475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blipFill>
          <a:blip r:embed="rId3">
            <a:alphaModFix amt="24999"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97165873" name="Title 1"/>
          <p:cNvSpPr>
            <a:spLocks noGrp="1"/>
          </p:cNvSpPr>
          <p:nvPr>
            <p:ph type="ctrTitle"/>
          </p:nvPr>
        </p:nvSpPr>
        <p:spPr bwMode="auto"/>
        <p:txBody>
          <a:bodyPr/>
          <a:lstStyle/>
          <a:p>
            <a:pPr>
              <a:defRPr/>
            </a:pPr>
            <a:r>
              <a:rPr b="1">
                <a:solidFill>
                  <a:schemeClr val="tx1"/>
                </a:solidFill>
                <a:latin typeface="Courier New"/>
                <a:cs typeface="Courier New"/>
              </a:rPr>
              <a:t>Przykład</a:t>
            </a:r>
            <a:endParaRPr b="1">
              <a:solidFill>
                <a:schemeClr val="tx1"/>
              </a:solidFill>
              <a:latin typeface="Courier New"/>
              <a:cs typeface="Courier New"/>
            </a:endParaRPr>
          </a:p>
        </p:txBody>
      </p:sp>
      <p:pic>
        <p:nvPicPr>
          <p:cNvPr id="342881942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7921649" y="533399"/>
            <a:ext cx="4083001" cy="5984081"/>
          </a:xfrm>
          <a:prstGeom prst="rect">
            <a:avLst/>
          </a:prstGeom>
        </p:spPr>
      </p:pic>
      <p:pic>
        <p:nvPicPr>
          <p:cNvPr id="1137346562" name=""/>
          <p:cNvPicPr>
            <a:picLocks noChangeAspect="1"/>
          </p:cNvPicPr>
          <p:nvPr/>
        </p:nvPicPr>
        <p:blipFill>
          <a:blip r:embed="rId5"/>
          <a:srcRect l="0" t="0" r="55756" b="0"/>
          <a:stretch/>
        </p:blipFill>
        <p:spPr bwMode="auto">
          <a:xfrm flipH="0" flipV="0">
            <a:off x="733424" y="1881187"/>
            <a:ext cx="6666790" cy="45053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blipFill>
          <a:blip r:embed="rId3">
            <a:alphaModFix amt="24999"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31818834" name="Title 1"/>
          <p:cNvSpPr>
            <a:spLocks noGrp="1"/>
          </p:cNvSpPr>
          <p:nvPr>
            <p:ph type="ctrTitle"/>
          </p:nvPr>
        </p:nvSpPr>
        <p:spPr bwMode="auto"/>
        <p:txBody>
          <a:bodyPr/>
          <a:lstStyle/>
          <a:p>
            <a:pPr>
              <a:defRPr/>
            </a:pPr>
            <a:r>
              <a:rPr b="1">
                <a:solidFill>
                  <a:schemeClr val="tx1"/>
                </a:solidFill>
                <a:latin typeface="Courier New"/>
                <a:cs typeface="Courier New"/>
              </a:rPr>
              <a:t>CSS</a:t>
            </a:r>
            <a:endParaRPr b="1">
              <a:solidFill>
                <a:schemeClr val="tx1"/>
              </a:solidFill>
              <a:latin typeface="Courier New"/>
              <a:cs typeface="Courier New"/>
            </a:endParaRPr>
          </a:p>
        </p:txBody>
      </p:sp>
      <p:sp>
        <p:nvSpPr>
          <p:cNvPr id="608420831" name="Subtitle 2"/>
          <p:cNvSpPr>
            <a:spLocks noGrp="1"/>
          </p:cNvSpPr>
          <p:nvPr>
            <p:ph type="subTitle" idx="1"/>
          </p:nvPr>
        </p:nvSpPr>
        <p:spPr bwMode="auto">
          <a:xfrm flipH="0" flipV="0">
            <a:off x="838198" y="1812522"/>
            <a:ext cx="10515600" cy="4457328"/>
          </a:xfrm>
        </p:spPr>
        <p:txBody>
          <a:bodyPr/>
          <a:lstStyle/>
          <a:p>
            <a:pPr>
              <a:defRPr/>
            </a:pPr>
            <a:r>
              <a:rPr sz="2400">
                <a:latin typeface="Courier New"/>
                <a:ea typeface="Courier New"/>
                <a:cs typeface="Courier New"/>
              </a:rPr>
              <a:t>CSS pozwala nadać określony wygląd stronie internetowej</a:t>
            </a:r>
            <a:endParaRPr sz="2400">
              <a:latin typeface="Courier New"/>
              <a:cs typeface="Courier New"/>
            </a:endParaRPr>
          </a:p>
          <a:p>
            <a:pPr>
              <a:defRPr/>
            </a:pPr>
            <a:r>
              <a:rPr sz="2400">
                <a:latin typeface="Courier New"/>
                <a:ea typeface="Courier New"/>
                <a:cs typeface="Courier New"/>
              </a:rPr>
              <a:t>Plik HTML może zawierać kod CSS, albo nazwę pliku, z którego przeglądarka powinna pobrać styl</a:t>
            </a:r>
            <a:endParaRPr/>
          </a:p>
          <a:p>
            <a:pPr>
              <a:defRPr/>
            </a:pPr>
            <a:endParaRPr/>
          </a:p>
        </p:txBody>
      </p:sp>
      <p:pic>
        <p:nvPicPr>
          <p:cNvPr id="1954308637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3661872" y="3355324"/>
            <a:ext cx="4868249" cy="32454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blipFill>
          <a:blip r:embed="rId3">
            <a:alphaModFix amt="24999"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74857319" name="Title 1"/>
          <p:cNvSpPr>
            <a:spLocks noGrp="1"/>
          </p:cNvSpPr>
          <p:nvPr>
            <p:ph type="ctrTitle"/>
          </p:nvPr>
        </p:nvSpPr>
        <p:spPr bwMode="auto"/>
        <p:txBody>
          <a:bodyPr/>
          <a:lstStyle/>
          <a:p>
            <a:pPr>
              <a:defRPr/>
            </a:pPr>
            <a:r>
              <a:rPr b="1">
                <a:solidFill>
                  <a:schemeClr val="tx1"/>
                </a:solidFill>
                <a:latin typeface="Courier New"/>
                <a:cs typeface="Courier New"/>
              </a:rPr>
              <a:t>Przykład</a:t>
            </a:r>
            <a:endParaRPr b="1">
              <a:solidFill>
                <a:schemeClr val="tx1"/>
              </a:solidFill>
              <a:latin typeface="Courier New"/>
              <a:cs typeface="Courier New"/>
            </a:endParaRPr>
          </a:p>
        </p:txBody>
      </p:sp>
      <p:pic>
        <p:nvPicPr>
          <p:cNvPr id="999942892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1704974" y="1814512"/>
            <a:ext cx="3286125" cy="3629025"/>
          </a:xfrm>
          <a:prstGeom prst="rect">
            <a:avLst/>
          </a:prstGeom>
        </p:spPr>
      </p:pic>
      <p:pic>
        <p:nvPicPr>
          <p:cNvPr id="1129346677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6800850" y="1762124"/>
            <a:ext cx="3286125" cy="36290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blipFill>
          <a:blip r:embed="rId3">
            <a:alphaModFix amt="24999"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78935180" name="Title 1"/>
          <p:cNvSpPr>
            <a:spLocks noGrp="1"/>
          </p:cNvSpPr>
          <p:nvPr>
            <p:ph type="ctrTitle"/>
          </p:nvPr>
        </p:nvSpPr>
        <p:spPr bwMode="auto"/>
        <p:txBody>
          <a:bodyPr/>
          <a:lstStyle/>
          <a:p>
            <a:pPr>
              <a:defRPr/>
            </a:pPr>
            <a:br>
              <a:rPr b="1">
                <a:solidFill>
                  <a:schemeClr val="tx1"/>
                </a:solidFill>
                <a:latin typeface="Courier New"/>
                <a:cs typeface="Courier New"/>
              </a:rPr>
            </a:br>
            <a:r>
              <a:rPr b="1">
                <a:solidFill>
                  <a:schemeClr val="tx1"/>
                </a:solidFill>
                <a:latin typeface="Courier New"/>
                <a:cs typeface="Courier New"/>
              </a:rPr>
              <a:t>JavaScript</a:t>
            </a:r>
            <a:endParaRPr b="1">
              <a:solidFill>
                <a:schemeClr val="tx1"/>
              </a:solidFill>
              <a:latin typeface="Courier New"/>
              <a:cs typeface="Courier New"/>
            </a:endParaRPr>
          </a:p>
        </p:txBody>
      </p:sp>
      <p:sp>
        <p:nvSpPr>
          <p:cNvPr id="764216598" name="Subtitle 2"/>
          <p:cNvSpPr>
            <a:spLocks noGrp="1"/>
          </p:cNvSpPr>
          <p:nvPr>
            <p:ph type="subTitle" idx="1"/>
          </p:nvPr>
        </p:nvSpPr>
        <p:spPr bwMode="auto">
          <a:xfrm flipH="0" flipV="0">
            <a:off x="838198" y="1812522"/>
            <a:ext cx="10515600" cy="4457328"/>
          </a:xfrm>
        </p:spPr>
        <p:txBody>
          <a:bodyPr/>
          <a:lstStyle/>
          <a:p>
            <a:pPr>
              <a:defRPr/>
            </a:pPr>
            <a:r>
              <a:rPr sz="2400">
                <a:latin typeface="Courier New"/>
                <a:ea typeface="Courier New"/>
                <a:cs typeface="Courier New"/>
              </a:rPr>
              <a:t>Większość stron, oprócz wyświetlania danych, wykonuje jakieś operacje – a zatem musi stać za nimi jakiś program</a:t>
            </a:r>
            <a:endParaRPr sz="2400">
              <a:latin typeface="Courier New"/>
              <a:cs typeface="Courier New"/>
            </a:endParaRPr>
          </a:p>
          <a:p>
            <a:pPr>
              <a:defRPr/>
            </a:pPr>
            <a:r>
              <a:rPr sz="2400">
                <a:latin typeface="Courier New"/>
                <a:ea typeface="Courier New"/>
                <a:cs typeface="Courier New"/>
              </a:rPr>
              <a:t>Na stronach internetowych najczęściej używa się języka JavaScript – przeglądarki mają wbudowany interpreter</a:t>
            </a:r>
            <a:endParaRPr sz="2400">
              <a:latin typeface="Courier New"/>
              <a:cs typeface="Courier New"/>
            </a:endParaRPr>
          </a:p>
          <a:p>
            <a:pPr>
              <a:defRPr/>
            </a:pPr>
            <a:r>
              <a:rPr sz="2400">
                <a:latin typeface="Courier New"/>
                <a:ea typeface="Courier New"/>
                <a:cs typeface="Courier New"/>
              </a:rPr>
              <a:t>Podobnie jak z CSS, możemy zawrzeć kod JS bezpośrednio w HTML albo załączyć osobny plik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blipFill>
          <a:blip r:embed="rId3">
            <a:alphaModFix amt="24999"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67174340" name="Title 1"/>
          <p:cNvSpPr>
            <a:spLocks noGrp="1"/>
          </p:cNvSpPr>
          <p:nvPr>
            <p:ph type="ctrTitle"/>
          </p:nvPr>
        </p:nvSpPr>
        <p:spPr bwMode="auto"/>
        <p:txBody>
          <a:bodyPr/>
          <a:lstStyle/>
          <a:p>
            <a:pPr>
              <a:defRPr/>
            </a:pPr>
            <a:r>
              <a:rPr b="1">
                <a:solidFill>
                  <a:schemeClr val="tx1"/>
                </a:solidFill>
                <a:latin typeface="Courier New"/>
                <a:cs typeface="Courier New"/>
              </a:rPr>
              <a:t>Przykład</a:t>
            </a:r>
            <a:endParaRPr b="1">
              <a:solidFill>
                <a:schemeClr val="tx1"/>
              </a:solidFill>
              <a:latin typeface="Courier New"/>
              <a:cs typeface="Courier New"/>
            </a:endParaRPr>
          </a:p>
        </p:txBody>
      </p:sp>
      <p:pic>
        <p:nvPicPr>
          <p:cNvPr id="1604200526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4173680" y="201089"/>
            <a:ext cx="6893522" cy="3564059"/>
          </a:xfrm>
          <a:prstGeom prst="rect">
            <a:avLst/>
          </a:prstGeom>
        </p:spPr>
      </p:pic>
      <p:pic>
        <p:nvPicPr>
          <p:cNvPr id="714392428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495299" y="3833370"/>
            <a:ext cx="5600699" cy="1514475"/>
          </a:xfrm>
          <a:prstGeom prst="rect">
            <a:avLst/>
          </a:prstGeom>
        </p:spPr>
      </p:pic>
      <p:pic>
        <p:nvPicPr>
          <p:cNvPr id="2041723161" name="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>
            <a:off x="3835977" y="5027458"/>
            <a:ext cx="5600699" cy="15144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blipFill>
          <a:blip r:embed="rId3">
            <a:alphaModFix amt="24999"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38657755" name="Title 1"/>
          <p:cNvSpPr>
            <a:spLocks noGrp="1"/>
          </p:cNvSpPr>
          <p:nvPr>
            <p:ph type="ctrTitle"/>
          </p:nvPr>
        </p:nvSpPr>
        <p:spPr bwMode="auto"/>
        <p:txBody>
          <a:bodyPr/>
          <a:lstStyle/>
          <a:p>
            <a:pPr>
              <a:defRPr/>
            </a:pPr>
            <a:r>
              <a:rPr sz="3600" b="1">
                <a:solidFill>
                  <a:schemeClr val="tx1"/>
                </a:solidFill>
                <a:latin typeface="Courier New"/>
                <a:cs typeface="Courier New"/>
              </a:rPr>
              <a:t>Skąd my te pliki właściwie bierzemy?</a:t>
            </a:r>
            <a:endParaRPr b="1">
              <a:solidFill>
                <a:schemeClr val="tx1"/>
              </a:solidFill>
              <a:latin typeface="Courier New"/>
              <a:cs typeface="Courier New"/>
            </a:endParaRPr>
          </a:p>
        </p:txBody>
      </p:sp>
      <p:sp>
        <p:nvSpPr>
          <p:cNvPr id="762807867" name="Subtitle 2"/>
          <p:cNvSpPr>
            <a:spLocks noGrp="1"/>
          </p:cNvSpPr>
          <p:nvPr>
            <p:ph type="subTitle" idx="1"/>
          </p:nvPr>
        </p:nvSpPr>
        <p:spPr bwMode="auto">
          <a:xfrm flipH="0" flipV="0">
            <a:off x="838198" y="1690687"/>
            <a:ext cx="9796050" cy="4457328"/>
          </a:xfrm>
        </p:spPr>
        <p:txBody>
          <a:bodyPr/>
          <a:lstStyle/>
          <a:p>
            <a:pPr>
              <a:defRPr/>
            </a:pPr>
            <a:r>
              <a:rPr sz="2400">
                <a:latin typeface="Courier New"/>
                <a:ea typeface="Courier New"/>
                <a:cs typeface="Courier New"/>
              </a:rPr>
              <a:t>Gdzieś po drugiej stronie internetu znajduje się komputer zwany serwerem, który „hostuje” stronę</a:t>
            </a:r>
            <a:endParaRPr sz="2400">
              <a:latin typeface="Courier New"/>
              <a:cs typeface="Courier New"/>
            </a:endParaRPr>
          </a:p>
          <a:p>
            <a:pPr>
              <a:defRPr/>
            </a:pPr>
            <a:r>
              <a:rPr sz="2400">
                <a:latin typeface="Courier New"/>
                <a:ea typeface="Courier New"/>
                <a:cs typeface="Courier New"/>
              </a:rPr>
              <a:t>Może nam wysłać pliki, jeśli ładnie go poprosimy – znajduje się tam program, zdolny do odpowiadania na odpowiednio sformułowane prośby</a:t>
            </a:r>
            <a:endParaRPr sz="2400">
              <a:latin typeface="Courier New"/>
              <a:cs typeface="Courier New"/>
            </a:endParaRPr>
          </a:p>
          <a:p>
            <a:pPr>
              <a:defRPr/>
            </a:pPr>
            <a:r>
              <a:rPr sz="2400">
                <a:latin typeface="Courier New"/>
                <a:ea typeface="Courier New"/>
                <a:cs typeface="Courier New"/>
              </a:rPr>
              <a:t>Co znaczy „Odpowiednio sformułowane”?</a:t>
            </a:r>
            <a:endParaRPr/>
          </a:p>
        </p:txBody>
      </p:sp>
      <p:pic>
        <p:nvPicPr>
          <p:cNvPr id="748113627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3701337" y="4257334"/>
            <a:ext cx="4069772" cy="25439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blipFill>
          <a:blip r:embed="rId3">
            <a:alphaModFix amt="24999"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51556432" name="Title 1"/>
          <p:cNvSpPr>
            <a:spLocks noGrp="1"/>
          </p:cNvSpPr>
          <p:nvPr>
            <p:ph type="ctrTitle"/>
          </p:nvPr>
        </p:nvSpPr>
        <p:spPr bwMode="auto"/>
        <p:txBody>
          <a:bodyPr/>
          <a:lstStyle/>
          <a:p>
            <a:pPr>
              <a:defRPr/>
            </a:pPr>
            <a:r>
              <a:rPr b="1">
                <a:solidFill>
                  <a:schemeClr val="tx1"/>
                </a:solidFill>
                <a:latin typeface="Courier New"/>
                <a:cs typeface="Courier New"/>
              </a:rPr>
              <a:t>Protokoły</a:t>
            </a:r>
            <a:endParaRPr b="1">
              <a:solidFill>
                <a:schemeClr val="tx1"/>
              </a:solidFill>
              <a:latin typeface="Courier New"/>
              <a:cs typeface="Courier New"/>
            </a:endParaRPr>
          </a:p>
        </p:txBody>
      </p:sp>
      <p:sp>
        <p:nvSpPr>
          <p:cNvPr id="1053536033" name="Subtitle 2"/>
          <p:cNvSpPr>
            <a:spLocks noGrp="1"/>
          </p:cNvSpPr>
          <p:nvPr>
            <p:ph type="subTitle" idx="1"/>
          </p:nvPr>
        </p:nvSpPr>
        <p:spPr bwMode="auto">
          <a:xfrm flipH="0" flipV="0">
            <a:off x="838198" y="1812522"/>
            <a:ext cx="10515600" cy="4457328"/>
          </a:xfrm>
        </p:spPr>
        <p:txBody>
          <a:bodyPr/>
          <a:lstStyle/>
          <a:p>
            <a:pPr>
              <a:defRPr/>
            </a:pPr>
            <a:r>
              <a:rPr lang="pl-PL" sz="2400" b="0" i="0" u="none" strike="noStrike" cap="none" spc="0">
                <a:solidFill>
                  <a:schemeClr val="tx1"/>
                </a:solidFill>
                <a:latin typeface="Courier New"/>
                <a:ea typeface="Courier New"/>
                <a:cs typeface="Courier New"/>
              </a:rPr>
              <a:t>Komputery komunikują się przy pomocy protokołów – czyli ściśle ustalonych schematów komunikacji</a:t>
            </a:r>
            <a:endParaRPr sz="2400">
              <a:latin typeface="Courier New"/>
              <a:cs typeface="Courier New"/>
            </a:endParaRPr>
          </a:p>
          <a:p>
            <a:pPr>
              <a:defRPr/>
            </a:pPr>
            <a:r>
              <a:rPr lang="pl-PL" sz="2400" b="0" i="0" u="none" strike="noStrike" cap="none" spc="0">
                <a:solidFill>
                  <a:schemeClr val="tx1"/>
                </a:solidFill>
                <a:latin typeface="Courier New"/>
                <a:ea typeface="Courier New"/>
                <a:cs typeface="Courier New"/>
              </a:rPr>
              <a:t>Do pobierania stron internetowych służy protokół HTTP – HyperText Transfer Protocol</a:t>
            </a:r>
            <a:endParaRPr sz="2400" b="0" i="0" u="none" strike="noStrike" cap="none" spc="0">
              <a:solidFill>
                <a:schemeClr val="tx1"/>
              </a:solidFill>
              <a:latin typeface="Courier New"/>
              <a:cs typeface="Courier New"/>
            </a:endParaRPr>
          </a:p>
          <a:p>
            <a:pPr>
              <a:defRPr/>
            </a:pPr>
            <a:r>
              <a:rPr lang="pl-PL" sz="2400" b="0" i="0" u="none" strike="noStrike" cap="none" spc="0">
                <a:solidFill>
                  <a:schemeClr val="tx1"/>
                </a:solidFill>
                <a:latin typeface="Courier New"/>
                <a:ea typeface="Courier New"/>
                <a:cs typeface="Courier New"/>
              </a:rPr>
              <a:t>Dzisiaj jest już wypierany przez szyfrowany HTTPS (Secure)</a:t>
            </a:r>
            <a:endParaRPr sz="2400" b="0" i="0" u="none" strike="noStrike" cap="none" spc="0">
              <a:solidFill>
                <a:schemeClr val="tx1"/>
              </a:solidFill>
              <a:latin typeface="Courier New"/>
              <a:cs typeface="Courier New"/>
            </a:endParaRPr>
          </a:p>
          <a:p>
            <a:pPr>
              <a:defRPr/>
            </a:pPr>
            <a:r>
              <a:rPr lang="pl-PL" sz="2400" b="0" i="0" u="none" strike="noStrike" cap="none" spc="0">
                <a:solidFill>
                  <a:schemeClr val="tx1"/>
                </a:solidFill>
                <a:latin typeface="Courier New"/>
                <a:ea typeface="Courier New"/>
                <a:cs typeface="Courier New"/>
              </a:rPr>
              <a:t>Przeglądarka pozwala nam podejrzeć wysyłane żądania:</a:t>
            </a:r>
            <a:endParaRPr lang="pl-PL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blipFill>
          <a:blip r:embed="rId3">
            <a:alphaModFix amt="24999"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23289718" name="Tytuł 1"/>
          <p:cNvSpPr>
            <a:spLocks noGrp="1"/>
          </p:cNvSpPr>
          <p:nvPr>
            <p:ph type="title"/>
          </p:nvPr>
        </p:nvSpPr>
        <p:spPr bwMode="auto">
          <a:xfrm>
            <a:off x="838198" y="365124"/>
            <a:ext cx="10515600" cy="1325562"/>
          </a:xfrm>
        </p:spPr>
        <p:txBody>
          <a:bodyPr/>
          <a:lstStyle/>
          <a:p>
            <a:pPr>
              <a:defRPr/>
            </a:pPr>
            <a:endParaRPr/>
          </a:p>
        </p:txBody>
      </p:sp>
      <p:pic>
        <p:nvPicPr>
          <p:cNvPr id="714349309" name=""/>
          <p:cNvPicPr>
            <a:picLocks noChangeAspect="1"/>
          </p:cNvPicPr>
          <p:nvPr/>
        </p:nvPicPr>
        <p:blipFill>
          <a:blip r:embed="rId4"/>
          <a:srcRect l="15326" t="0" r="0" b="0"/>
          <a:stretch/>
        </p:blipFill>
        <p:spPr bwMode="auto">
          <a:xfrm flipH="0" flipV="0">
            <a:off x="376347" y="830921"/>
            <a:ext cx="11213066" cy="549021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blipFill>
          <a:blip r:embed="rId3">
            <a:alphaModFix amt="24999"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28125241" name="Title 1"/>
          <p:cNvSpPr>
            <a:spLocks noGrp="1"/>
          </p:cNvSpPr>
          <p:nvPr>
            <p:ph type="ctrTitle"/>
          </p:nvPr>
        </p:nvSpPr>
        <p:spPr bwMode="auto"/>
        <p:txBody>
          <a:bodyPr/>
          <a:lstStyle/>
          <a:p>
            <a:pPr>
              <a:defRPr/>
            </a:pPr>
            <a:r>
              <a:rPr b="1">
                <a:solidFill>
                  <a:schemeClr val="tx1"/>
                </a:solidFill>
                <a:latin typeface="Courier New"/>
                <a:ea typeface="Courier New"/>
                <a:cs typeface="Courier New"/>
              </a:rPr>
              <a:t>Czym właściwie jest komputer?</a:t>
            </a:r>
            <a:endParaRPr b="1">
              <a:solidFill>
                <a:schemeClr val="tx1"/>
              </a:solidFill>
              <a:latin typeface="Courier New"/>
              <a:cs typeface="Courier New"/>
            </a:endParaRPr>
          </a:p>
        </p:txBody>
      </p:sp>
      <p:sp>
        <p:nvSpPr>
          <p:cNvPr id="292976232" name="Subtitle 2"/>
          <p:cNvSpPr>
            <a:spLocks noGrp="1"/>
          </p:cNvSpPr>
          <p:nvPr>
            <p:ph type="subTitle" idx="1"/>
          </p:nvPr>
        </p:nvSpPr>
        <p:spPr bwMode="auto">
          <a:xfrm flipH="0" flipV="0">
            <a:off x="838198" y="1812524"/>
            <a:ext cx="10515600" cy="4457329"/>
          </a:xfrm>
        </p:spPr>
        <p:txBody>
          <a:bodyPr/>
          <a:lstStyle/>
          <a:p>
            <a:pPr>
              <a:defRPr/>
            </a:pPr>
            <a:r>
              <a:rPr lang="pl-PL" i="1">
                <a:latin typeface="Courier New"/>
                <a:ea typeface="Courier New"/>
                <a:cs typeface="Courier New"/>
              </a:rPr>
              <a:t>„Compute” – po angielsku „liczyć”</a:t>
            </a:r>
            <a:endParaRPr lang="pl-PL" i="1">
              <a:latin typeface="Courier New"/>
              <a:ea typeface="Courier New"/>
              <a:cs typeface="Courier New"/>
            </a:endParaRPr>
          </a:p>
          <a:p>
            <a:pPr>
              <a:defRPr/>
            </a:pPr>
            <a:r>
              <a:rPr lang="pl-PL" i="1">
                <a:latin typeface="Courier New"/>
                <a:ea typeface="Courier New"/>
                <a:cs typeface="Courier New"/>
              </a:rPr>
              <a:t>Początkowo mówiono tak na ludzi, których pracą było wykonywanie obliczeń</a:t>
            </a:r>
            <a:endParaRPr lang="pl-PL" i="1">
              <a:latin typeface="Courier New"/>
              <a:ea typeface="Courier New"/>
              <a:cs typeface="Courier New"/>
            </a:endParaRPr>
          </a:p>
          <a:p>
            <a:pPr>
              <a:defRPr/>
            </a:pPr>
            <a:r>
              <a:rPr lang="pl-PL" i="1">
                <a:latin typeface="Courier New"/>
                <a:ea typeface="Courier New"/>
                <a:cs typeface="Courier New"/>
              </a:rPr>
              <a:t>Tym mianem określa się </a:t>
            </a:r>
            <a:br>
              <a:rPr lang="pl-PL" i="1">
                <a:latin typeface="Courier New"/>
                <a:ea typeface="Courier New"/>
                <a:cs typeface="Courier New"/>
              </a:rPr>
            </a:br>
            <a:r>
              <a:rPr lang="pl-PL" i="1">
                <a:latin typeface="Courier New"/>
                <a:ea typeface="Courier New"/>
                <a:cs typeface="Courier New"/>
              </a:rPr>
              <a:t>także maszyny przeznaczone</a:t>
            </a:r>
            <a:br>
              <a:rPr lang="pl-PL" i="1">
                <a:latin typeface="Courier New"/>
                <a:ea typeface="Courier New"/>
                <a:cs typeface="Courier New"/>
              </a:rPr>
            </a:br>
            <a:r>
              <a:rPr lang="pl-PL" i="1">
                <a:latin typeface="Courier New"/>
                <a:ea typeface="Courier New"/>
                <a:cs typeface="Courier New"/>
              </a:rPr>
              <a:t>do wykonywania obliczeń</a:t>
            </a:r>
            <a:endParaRPr i="1">
              <a:latin typeface="Courier New"/>
              <a:cs typeface="Courier New"/>
            </a:endParaRPr>
          </a:p>
        </p:txBody>
      </p:sp>
      <p:pic>
        <p:nvPicPr>
          <p:cNvPr id="380331183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6918130" y="3010753"/>
            <a:ext cx="4306202" cy="337007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blipFill>
          <a:blip r:embed="rId3">
            <a:alphaModFix amt="24999"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86365824" name="Title 1"/>
          <p:cNvSpPr>
            <a:spLocks noGrp="1"/>
          </p:cNvSpPr>
          <p:nvPr>
            <p:ph type="ctrTitle"/>
          </p:nvPr>
        </p:nvSpPr>
        <p:spPr bwMode="auto"/>
        <p:txBody>
          <a:bodyPr/>
          <a:lstStyle/>
          <a:p>
            <a:pPr>
              <a:defRPr/>
            </a:pPr>
            <a:r>
              <a:rPr sz="3600" b="1">
                <a:solidFill>
                  <a:schemeClr val="tx1"/>
                </a:solidFill>
                <a:latin typeface="Courier New"/>
                <a:cs typeface="Courier New"/>
              </a:rPr>
              <a:t>Jak nasze żądanie trafia do celu?</a:t>
            </a:r>
            <a:endParaRPr b="1">
              <a:solidFill>
                <a:schemeClr val="tx1"/>
              </a:solidFill>
              <a:latin typeface="Courier New"/>
              <a:cs typeface="Courier New"/>
            </a:endParaRPr>
          </a:p>
        </p:txBody>
      </p:sp>
      <p:sp>
        <p:nvSpPr>
          <p:cNvPr id="959832269" name="Subtitle 2"/>
          <p:cNvSpPr>
            <a:spLocks noGrp="1"/>
          </p:cNvSpPr>
          <p:nvPr>
            <p:ph type="subTitle" idx="1"/>
          </p:nvPr>
        </p:nvSpPr>
        <p:spPr bwMode="auto">
          <a:xfrm flipH="0" flipV="0">
            <a:off x="838197" y="1627571"/>
            <a:ext cx="10515600" cy="4457328"/>
          </a:xfrm>
        </p:spPr>
        <p:txBody>
          <a:bodyPr/>
          <a:lstStyle/>
          <a:p>
            <a:pPr>
              <a:defRPr/>
            </a:pPr>
            <a:r>
              <a:rPr sz="2400">
                <a:latin typeface="Courier New"/>
                <a:ea typeface="Courier New"/>
                <a:cs typeface="Courier New"/>
              </a:rPr>
              <a:t>Internet to sieć połączonych komputerów – bez centrum</a:t>
            </a:r>
            <a:endParaRPr sz="2400">
              <a:latin typeface="Courier New"/>
              <a:cs typeface="Courier New"/>
            </a:endParaRPr>
          </a:p>
          <a:p>
            <a:pPr>
              <a:defRPr/>
            </a:pPr>
            <a:r>
              <a:rPr sz="2400">
                <a:latin typeface="Courier New"/>
                <a:ea typeface="Courier New"/>
                <a:cs typeface="Courier New"/>
              </a:rPr>
              <a:t>Komunikacja zachodzi dzięki protokołowi IP (Internet Protocol)</a:t>
            </a:r>
            <a:endParaRPr sz="2400">
              <a:latin typeface="Courier New"/>
              <a:cs typeface="Courier New"/>
            </a:endParaRPr>
          </a:p>
          <a:p>
            <a:pPr>
              <a:defRPr/>
            </a:pPr>
            <a:r>
              <a:rPr sz="2400">
                <a:latin typeface="Courier New"/>
                <a:ea typeface="Courier New"/>
                <a:cs typeface="Courier New"/>
              </a:rPr>
              <a:t>Każdy komputer posiada unikalny adres IP</a:t>
            </a:r>
            <a:endParaRPr sz="2400"/>
          </a:p>
          <a:p>
            <a:pPr>
              <a:defRPr/>
            </a:pPr>
            <a:r>
              <a:rPr sz="2400">
                <a:latin typeface="Courier New"/>
                <a:ea typeface="Courier New"/>
                <a:cs typeface="Courier New"/>
              </a:rPr>
              <a:t>Adres wygląda mniej więcej tak:</a:t>
            </a:r>
            <a:r>
              <a:rPr sz="2400"/>
              <a:t> </a:t>
            </a:r>
            <a:r>
              <a:rPr sz="2200" b="1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192.0.2.1</a:t>
            </a:r>
            <a:endParaRPr sz="2200" b="1" i="0" u="none">
              <a:solidFill>
                <a:srgbClr val="000000"/>
              </a:solidFill>
              <a:latin typeface="Courier New"/>
              <a:cs typeface="Courier New"/>
            </a:endParaRPr>
          </a:p>
          <a:p>
            <a:pPr>
              <a:defRPr/>
            </a:pPr>
            <a:r>
              <a:rPr sz="22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Albo w formacie binarnym</a:t>
            </a:r>
            <a:r>
              <a:rPr sz="22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:</a:t>
            </a:r>
            <a:r>
              <a:rPr sz="2200" b="0" i="1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  </a:t>
            </a:r>
            <a:r>
              <a:rPr sz="1800" b="1" i="0" u="none">
                <a:solidFill>
                  <a:schemeClr val="tx1"/>
                </a:solidFill>
                <a:latin typeface="Courier New"/>
                <a:ea typeface="Courier New"/>
                <a:cs typeface="Courier New"/>
              </a:rPr>
              <a:t>11000000.00000000.00000010.00000001</a:t>
            </a:r>
            <a:endParaRPr sz="1800" b="1" i="0" u="none">
              <a:solidFill>
                <a:schemeClr val="tx1"/>
              </a:solidFill>
              <a:latin typeface="Courier New"/>
              <a:ea typeface="Courier New"/>
              <a:cs typeface="Courier New"/>
            </a:endParaRPr>
          </a:p>
          <a:p>
            <a:pPr>
              <a:defRPr/>
            </a:pPr>
            <a:r>
              <a:rPr sz="2400" b="0" i="0" u="none">
                <a:solidFill>
                  <a:schemeClr val="tx1"/>
                </a:solidFill>
                <a:latin typeface="Courier New"/>
                <a:ea typeface="Courier New"/>
                <a:cs typeface="Courier New"/>
              </a:rPr>
              <a:t>Można sprawdzić, czy pod danym adresem ktoś mieszka, przy pomocy narzędzia </a:t>
            </a:r>
            <a:r>
              <a:rPr sz="2400" b="1" i="0" u="none">
                <a:solidFill>
                  <a:schemeClr val="tx1"/>
                </a:solidFill>
                <a:latin typeface="Courier New"/>
                <a:ea typeface="Courier New"/>
                <a:cs typeface="Courier New"/>
              </a:rPr>
              <a:t>ping</a:t>
            </a:r>
            <a:endParaRPr sz="2400" b="1" i="0" u="none">
              <a:solidFill>
                <a:schemeClr val="tx1"/>
              </a:solidFill>
              <a:latin typeface="Courier New"/>
              <a:ea typeface="Courier New"/>
              <a:cs typeface="Courier New"/>
            </a:endParaRPr>
          </a:p>
          <a:p>
            <a:pPr>
              <a:defRPr/>
            </a:pPr>
            <a:r>
              <a:rPr sz="2400" b="0" i="0" u="none">
                <a:solidFill>
                  <a:schemeClr val="tx1"/>
                </a:solidFill>
                <a:latin typeface="Courier New"/>
                <a:ea typeface="Courier New"/>
                <a:cs typeface="Courier New"/>
              </a:rPr>
              <a:t>Uwaga: nie wszystkie zajęte adresy zawierają strony!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blipFill>
          <a:blip r:embed="rId3">
            <a:alphaModFix amt="24999"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75274674" name="Title 1"/>
          <p:cNvSpPr>
            <a:spLocks noGrp="1"/>
          </p:cNvSpPr>
          <p:nvPr>
            <p:ph type="ctrTitle"/>
          </p:nvPr>
        </p:nvSpPr>
        <p:spPr bwMode="auto"/>
        <p:txBody>
          <a:bodyPr/>
          <a:lstStyle/>
          <a:p>
            <a:pPr>
              <a:defRPr/>
            </a:pPr>
            <a:r>
              <a:rPr sz="3600" b="1">
                <a:solidFill>
                  <a:schemeClr val="tx1"/>
                </a:solidFill>
                <a:latin typeface="Courier New"/>
                <a:cs typeface="Courier New"/>
              </a:rPr>
              <a:t>PING!</a:t>
            </a:r>
            <a:endParaRPr b="1">
              <a:solidFill>
                <a:schemeClr val="tx1"/>
              </a:solidFill>
              <a:latin typeface="Courier New"/>
              <a:cs typeface="Courier New"/>
            </a:endParaRPr>
          </a:p>
        </p:txBody>
      </p:sp>
      <p:pic>
        <p:nvPicPr>
          <p:cNvPr id="1324989373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739805" y="2073215"/>
            <a:ext cx="5719285" cy="1746031"/>
          </a:xfrm>
          <a:prstGeom prst="rect">
            <a:avLst/>
          </a:prstGeom>
        </p:spPr>
      </p:pic>
      <p:sp>
        <p:nvSpPr>
          <p:cNvPr id="243638817" name=""/>
          <p:cNvSpPr txBox="1"/>
          <p:nvPr/>
        </p:nvSpPr>
        <p:spPr bwMode="auto">
          <a:xfrm flipH="0" flipV="0">
            <a:off x="2380152" y="1690687"/>
            <a:ext cx="2438591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>
                <a:latin typeface="Courier New"/>
                <a:ea typeface="Courier New"/>
                <a:cs typeface="Courier New"/>
              </a:rPr>
              <a:t>Google: 8.8.8.8</a:t>
            </a:r>
            <a:endParaRPr/>
          </a:p>
        </p:txBody>
      </p:sp>
      <p:pic>
        <p:nvPicPr>
          <p:cNvPr id="244984416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 flipH="0" flipV="0">
            <a:off x="5731225" y="4429587"/>
            <a:ext cx="5752410" cy="2200922"/>
          </a:xfrm>
          <a:prstGeom prst="rect">
            <a:avLst/>
          </a:prstGeom>
        </p:spPr>
      </p:pic>
      <p:sp>
        <p:nvSpPr>
          <p:cNvPr id="581484869" name=""/>
          <p:cNvSpPr txBox="1"/>
          <p:nvPr/>
        </p:nvSpPr>
        <p:spPr bwMode="auto">
          <a:xfrm flipH="0" flipV="0">
            <a:off x="6938038" y="3967208"/>
            <a:ext cx="3338783" cy="366119"/>
          </a:xfrm>
          <a:prstGeom prst="rect">
            <a:avLst/>
          </a:prstGeom>
          <a:noFill/>
        </p:spPr>
        <p:txBody>
          <a:bodyPr vertOverflow="overflow" horzOverflow="overflow" vert="horz" wrap="non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>
                <a:latin typeface="Courier New"/>
                <a:ea typeface="Courier New"/>
                <a:cs typeface="Courier New"/>
              </a:rPr>
              <a:t>Wikipedia: 94.23.242.48</a:t>
            </a:r>
            <a:endParaRPr>
              <a:latin typeface="Courier New"/>
              <a:cs typeface="Courier New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blipFill>
          <a:blip r:embed="rId3">
            <a:alphaModFix amt="24999"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15094561" name="Title 1"/>
          <p:cNvSpPr>
            <a:spLocks noGrp="1"/>
          </p:cNvSpPr>
          <p:nvPr>
            <p:ph type="ctrTitle"/>
          </p:nvPr>
        </p:nvSpPr>
        <p:spPr bwMode="auto"/>
        <p:txBody>
          <a:bodyPr/>
          <a:lstStyle/>
          <a:p>
            <a:pPr>
              <a:defRPr/>
            </a:pPr>
            <a:r>
              <a:rPr b="1">
                <a:solidFill>
                  <a:schemeClr val="tx1"/>
                </a:solidFill>
                <a:latin typeface="Courier New"/>
                <a:cs typeface="Courier New"/>
              </a:rPr>
              <a:t>Ścieżka w sieci</a:t>
            </a:r>
            <a:endParaRPr b="1">
              <a:solidFill>
                <a:schemeClr val="tx1"/>
              </a:solidFill>
              <a:latin typeface="Courier New"/>
              <a:cs typeface="Courier New"/>
            </a:endParaRPr>
          </a:p>
        </p:txBody>
      </p:sp>
      <p:sp>
        <p:nvSpPr>
          <p:cNvPr id="219085099" name="Subtitle 2"/>
          <p:cNvSpPr>
            <a:spLocks noGrp="1"/>
          </p:cNvSpPr>
          <p:nvPr>
            <p:ph type="subTitle" idx="1"/>
          </p:nvPr>
        </p:nvSpPr>
        <p:spPr bwMode="auto">
          <a:xfrm flipH="0" flipV="0">
            <a:off x="838197" y="1812522"/>
            <a:ext cx="10515601" cy="4457327"/>
          </a:xfrm>
        </p:spPr>
        <p:txBody>
          <a:bodyPr/>
          <a:lstStyle/>
          <a:p>
            <a:pPr>
              <a:defRPr/>
            </a:pPr>
            <a:r>
              <a:rPr sz="2200">
                <a:latin typeface="Courier New"/>
                <a:ea typeface="Courier New"/>
                <a:cs typeface="Courier New"/>
              </a:rPr>
              <a:t>Jak wspomniano, w internecie nie ma żadnej centrali</a:t>
            </a:r>
            <a:endParaRPr sz="2200">
              <a:latin typeface="Courier New"/>
              <a:ea typeface="Courier New"/>
              <a:cs typeface="Courier New"/>
            </a:endParaRPr>
          </a:p>
          <a:p>
            <a:pPr>
              <a:defRPr/>
            </a:pPr>
            <a:r>
              <a:rPr sz="2200">
                <a:latin typeface="Courier New"/>
                <a:ea typeface="Courier New"/>
                <a:cs typeface="Courier New"/>
              </a:rPr>
              <a:t>Wiadomości muszą szukać adresatów, przeskakując na oślep między kolejnymi stacjami</a:t>
            </a:r>
            <a:endParaRPr sz="2200">
              <a:latin typeface="Courier New"/>
              <a:ea typeface="Courier New"/>
              <a:cs typeface="Courier New"/>
            </a:endParaRPr>
          </a:p>
          <a:p>
            <a:pPr>
              <a:defRPr/>
            </a:pPr>
            <a:r>
              <a:rPr sz="2200">
                <a:latin typeface="Courier New"/>
                <a:ea typeface="Courier New"/>
                <a:cs typeface="Courier New"/>
              </a:rPr>
              <a:t>Niektóre stacje pamiętają, w którą stronę należy iść, aby trafić pod dany adres – jeśli niedawno dostały od niego wiadomość</a:t>
            </a:r>
            <a:endParaRPr sz="2200">
              <a:latin typeface="Courier New"/>
              <a:ea typeface="Courier New"/>
              <a:cs typeface="Courier New"/>
            </a:endParaRPr>
          </a:p>
          <a:p>
            <a:pPr>
              <a:defRPr/>
            </a:pPr>
            <a:r>
              <a:rPr sz="2200">
                <a:latin typeface="Courier New"/>
                <a:ea typeface="Courier New"/>
                <a:cs typeface="Courier New"/>
              </a:rPr>
              <a:t>Trasę pakietu można prześledzić narzędziem </a:t>
            </a:r>
            <a:r>
              <a:rPr sz="2200" b="1">
                <a:latin typeface="Courier New"/>
                <a:ea typeface="Courier New"/>
                <a:cs typeface="Courier New"/>
              </a:rPr>
              <a:t>tracert</a:t>
            </a:r>
            <a:endParaRPr sz="2400">
              <a:latin typeface="Courier New"/>
              <a:ea typeface="Courier New"/>
              <a:cs typeface="Courier New"/>
            </a:endParaRPr>
          </a:p>
        </p:txBody>
      </p:sp>
      <p:pic>
        <p:nvPicPr>
          <p:cNvPr id="217571447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4281528" y="4614538"/>
            <a:ext cx="3628942" cy="206849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blipFill>
          <a:blip r:embed="rId3">
            <a:alphaModFix amt="24999"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18115341" name="Title 1"/>
          <p:cNvSpPr>
            <a:spLocks noGrp="1"/>
          </p:cNvSpPr>
          <p:nvPr>
            <p:ph type="ctrTitle"/>
          </p:nvPr>
        </p:nvSpPr>
        <p:spPr bwMode="auto"/>
        <p:txBody>
          <a:bodyPr/>
          <a:lstStyle/>
          <a:p>
            <a:pPr>
              <a:defRPr/>
            </a:pPr>
            <a:r>
              <a:rPr b="1">
                <a:solidFill>
                  <a:schemeClr val="tx1"/>
                </a:solidFill>
                <a:latin typeface="Courier New"/>
                <a:cs typeface="Courier New"/>
              </a:rPr>
              <a:t>Tracert</a:t>
            </a:r>
            <a:endParaRPr b="1">
              <a:solidFill>
                <a:schemeClr val="tx1"/>
              </a:solidFill>
              <a:latin typeface="Courier New"/>
              <a:cs typeface="Courier New"/>
            </a:endParaRPr>
          </a:p>
        </p:txBody>
      </p:sp>
      <p:pic>
        <p:nvPicPr>
          <p:cNvPr id="1094119355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838199" y="2080703"/>
            <a:ext cx="5219699" cy="2133599"/>
          </a:xfrm>
          <a:prstGeom prst="rect">
            <a:avLst/>
          </a:prstGeom>
        </p:spPr>
      </p:pic>
      <p:pic>
        <p:nvPicPr>
          <p:cNvPr id="935499285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6158883" y="3939465"/>
            <a:ext cx="5962649" cy="2800349"/>
          </a:xfrm>
          <a:prstGeom prst="rect">
            <a:avLst/>
          </a:prstGeom>
        </p:spPr>
      </p:pic>
      <p:sp>
        <p:nvSpPr>
          <p:cNvPr id="34255442" name=""/>
          <p:cNvSpPr txBox="1"/>
          <p:nvPr/>
        </p:nvSpPr>
        <p:spPr bwMode="auto">
          <a:xfrm flipH="0" flipV="0">
            <a:off x="2380151" y="1690687"/>
            <a:ext cx="2438950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>
                <a:latin typeface="Courier New"/>
                <a:ea typeface="Courier New"/>
                <a:cs typeface="Courier New"/>
              </a:rPr>
              <a:t>Google: 8.8.8.8</a:t>
            </a:r>
            <a:endParaRPr/>
          </a:p>
        </p:txBody>
      </p:sp>
      <p:sp>
        <p:nvSpPr>
          <p:cNvPr id="1775480364" name=""/>
          <p:cNvSpPr txBox="1"/>
          <p:nvPr/>
        </p:nvSpPr>
        <p:spPr bwMode="auto">
          <a:xfrm flipH="0" flipV="0">
            <a:off x="7470816" y="3514076"/>
            <a:ext cx="3338783" cy="366119"/>
          </a:xfrm>
          <a:prstGeom prst="rect">
            <a:avLst/>
          </a:prstGeom>
          <a:noFill/>
        </p:spPr>
        <p:txBody>
          <a:bodyPr vertOverflow="overflow" horzOverflow="overflow" vert="horz" wrap="non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>
                <a:latin typeface="Courier New"/>
                <a:ea typeface="Courier New"/>
                <a:cs typeface="Courier New"/>
              </a:rPr>
              <a:t>Wikipedia: 94.23.242.48</a:t>
            </a:r>
            <a:endParaRPr>
              <a:latin typeface="Courier New"/>
              <a:cs typeface="Courier New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blipFill>
          <a:blip r:embed="rId3">
            <a:alphaModFix amt="24999"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49593615" name="Title 1"/>
          <p:cNvSpPr>
            <a:spLocks noGrp="1"/>
          </p:cNvSpPr>
          <p:nvPr>
            <p:ph type="ctrTitle"/>
          </p:nvPr>
        </p:nvSpPr>
        <p:spPr bwMode="auto"/>
        <p:txBody>
          <a:bodyPr/>
          <a:lstStyle/>
          <a:p>
            <a:pPr>
              <a:defRPr/>
            </a:pPr>
            <a:r>
              <a:rPr sz="3600" b="1">
                <a:solidFill>
                  <a:schemeClr val="tx1"/>
                </a:solidFill>
                <a:latin typeface="Courier New"/>
                <a:cs typeface="Courier New"/>
              </a:rPr>
              <a:t>Jak z google.com robi się 8.8.8.8?</a:t>
            </a:r>
            <a:endParaRPr b="1">
              <a:solidFill>
                <a:schemeClr val="tx1"/>
              </a:solidFill>
              <a:latin typeface="Courier New"/>
              <a:cs typeface="Courier New"/>
            </a:endParaRPr>
          </a:p>
        </p:txBody>
      </p:sp>
      <p:sp>
        <p:nvSpPr>
          <p:cNvPr id="147102579" name="Subtitle 2"/>
          <p:cNvSpPr>
            <a:spLocks noGrp="1"/>
          </p:cNvSpPr>
          <p:nvPr>
            <p:ph type="subTitle" idx="1"/>
          </p:nvPr>
        </p:nvSpPr>
        <p:spPr bwMode="auto">
          <a:xfrm flipH="0" flipV="0">
            <a:off x="838199" y="1812522"/>
            <a:ext cx="10515600" cy="4457327"/>
          </a:xfrm>
        </p:spPr>
        <p:txBody>
          <a:bodyPr/>
          <a:lstStyle/>
          <a:p>
            <a:pPr>
              <a:defRPr/>
            </a:pPr>
            <a:r>
              <a:rPr sz="2400">
                <a:latin typeface="Courier New"/>
                <a:ea typeface="Courier New"/>
                <a:cs typeface="Courier New"/>
              </a:rPr>
              <a:t>Komputery operują na adresach IP – ale dla ludzi to niewygodne</a:t>
            </a:r>
            <a:endParaRPr sz="2400">
              <a:latin typeface="Courier New"/>
              <a:ea typeface="Courier New"/>
              <a:cs typeface="Courier New"/>
            </a:endParaRPr>
          </a:p>
          <a:p>
            <a:pPr>
              <a:defRPr/>
            </a:pPr>
            <a:r>
              <a:rPr sz="2400">
                <a:latin typeface="Courier New"/>
                <a:ea typeface="Courier New"/>
                <a:cs typeface="Courier New"/>
              </a:rPr>
              <a:t>Aby ułatwić nam życie, powstałą usługa DNS – Domain Name Service</a:t>
            </a:r>
            <a:endParaRPr sz="2400">
              <a:latin typeface="Courier New"/>
              <a:ea typeface="Courier New"/>
              <a:cs typeface="Courier New"/>
            </a:endParaRPr>
          </a:p>
          <a:p>
            <a:pPr>
              <a:defRPr/>
            </a:pPr>
            <a:r>
              <a:rPr sz="2400">
                <a:latin typeface="Courier New"/>
                <a:ea typeface="Courier New"/>
                <a:cs typeface="Courier New"/>
              </a:rPr>
              <a:t>Serwer DNS możemy zapytać o dowolny adres www – a on odeśle nam odpowiedni adres IP</a:t>
            </a:r>
            <a:endParaRPr sz="2400">
              <a:latin typeface="Courier New"/>
              <a:ea typeface="Courier New"/>
              <a:cs typeface="Courier New"/>
            </a:endParaRPr>
          </a:p>
          <a:p>
            <a:pPr>
              <a:defRPr/>
            </a:pPr>
            <a:r>
              <a:rPr sz="2400">
                <a:latin typeface="Courier New"/>
                <a:ea typeface="Courier New"/>
                <a:cs typeface="Courier New"/>
              </a:rPr>
              <a:t>Dzięki temu wystarczy, że znamy jeden adres IP (w praktyce zna go przeglądarka) – np. 8.8.8.8</a:t>
            </a:r>
            <a:endParaRPr sz="2400">
              <a:latin typeface="Courier New"/>
              <a:ea typeface="Courier New"/>
              <a:cs typeface="Courier New"/>
            </a:endParaRPr>
          </a:p>
          <a:p>
            <a:pPr>
              <a:defRPr/>
            </a:pPr>
            <a:r>
              <a:rPr sz="2400">
                <a:latin typeface="Courier New"/>
                <a:ea typeface="Courier New"/>
                <a:cs typeface="Courier New"/>
              </a:rPr>
              <a:t>Większość usług internetowych automatycznie odpytuje DNS, jeśli podany zostanie adres www</a:t>
            </a:r>
            <a:endParaRPr sz="2400">
              <a:latin typeface="Courier New"/>
              <a:ea typeface="Courier New"/>
              <a:cs typeface="Courier New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blipFill>
          <a:blip r:embed="rId3">
            <a:alphaModFix amt="24999"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57019404" name="Title 1"/>
          <p:cNvSpPr>
            <a:spLocks noGrp="1"/>
          </p:cNvSpPr>
          <p:nvPr>
            <p:ph type="ctrTitle"/>
          </p:nvPr>
        </p:nvSpPr>
        <p:spPr bwMode="auto"/>
        <p:txBody>
          <a:bodyPr/>
          <a:lstStyle/>
          <a:p>
            <a:pPr>
              <a:defRPr/>
            </a:pPr>
            <a:r>
              <a:rPr sz="3600" b="1">
                <a:solidFill>
                  <a:schemeClr val="tx1"/>
                </a:solidFill>
                <a:latin typeface="Courier New"/>
                <a:cs typeface="Courier New"/>
              </a:rPr>
              <a:t>DNS</a:t>
            </a:r>
            <a:endParaRPr b="1">
              <a:solidFill>
                <a:schemeClr val="tx1"/>
              </a:solidFill>
              <a:latin typeface="Courier New"/>
              <a:cs typeface="Courier New"/>
            </a:endParaRPr>
          </a:p>
        </p:txBody>
      </p:sp>
      <p:pic>
        <p:nvPicPr>
          <p:cNvPr id="2031666298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2192621" y="365124"/>
            <a:ext cx="9219253" cy="5229634"/>
          </a:xfrm>
          <a:prstGeom prst="rect">
            <a:avLst/>
          </a:prstGeom>
        </p:spPr>
      </p:pic>
      <p:sp>
        <p:nvSpPr>
          <p:cNvPr id="1094085085" name=""/>
          <p:cNvSpPr txBox="1"/>
          <p:nvPr/>
        </p:nvSpPr>
        <p:spPr bwMode="auto">
          <a:xfrm flipH="0" flipV="0">
            <a:off x="629781" y="5862961"/>
            <a:ext cx="10312843" cy="91475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>
                <a:latin typeface="Courier New"/>
                <a:ea typeface="Courier New"/>
                <a:cs typeface="Courier New"/>
              </a:rPr>
              <a:t>Niestety z większością z tych adresów nie połączymy się wpisując je w adres przeglądarki - jeśli serwer ma kilka stron, to bez pełnego adresu nie wie, co ma nam zaserwować</a:t>
            </a:r>
            <a:endParaRPr>
              <a:latin typeface="Courier New"/>
              <a:cs typeface="Courier New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blipFill>
          <a:blip r:embed="rId3">
            <a:alphaModFix amt="24999"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1114070" name="Title 1"/>
          <p:cNvSpPr>
            <a:spLocks noGrp="1"/>
          </p:cNvSpPr>
          <p:nvPr>
            <p:ph type="ctrTitle"/>
          </p:nvPr>
        </p:nvSpPr>
        <p:spPr bwMode="auto"/>
        <p:txBody>
          <a:bodyPr/>
          <a:lstStyle/>
          <a:p>
            <a:pPr>
              <a:defRPr/>
            </a:pPr>
            <a:r>
              <a:rPr sz="3600" b="1">
                <a:solidFill>
                  <a:schemeClr val="tx1"/>
                </a:solidFill>
                <a:latin typeface="Courier New"/>
                <a:cs typeface="Courier New"/>
              </a:rPr>
              <a:t>To by było na tyle</a:t>
            </a:r>
            <a:endParaRPr b="1">
              <a:solidFill>
                <a:schemeClr val="tx1"/>
              </a:solidFill>
              <a:latin typeface="Courier New"/>
              <a:cs typeface="Courier New"/>
            </a:endParaRPr>
          </a:p>
        </p:txBody>
      </p:sp>
      <p:sp>
        <p:nvSpPr>
          <p:cNvPr id="213660222" name="Subtitle 2"/>
          <p:cNvSpPr>
            <a:spLocks noGrp="1"/>
          </p:cNvSpPr>
          <p:nvPr>
            <p:ph type="subTitle" idx="1"/>
          </p:nvPr>
        </p:nvSpPr>
        <p:spPr bwMode="auto">
          <a:xfrm flipH="0" flipV="0">
            <a:off x="838197" y="2635558"/>
            <a:ext cx="10515600" cy="3634292"/>
          </a:xfrm>
        </p:spPr>
        <p:txBody>
          <a:bodyPr/>
          <a:lstStyle/>
          <a:p>
            <a:pPr marL="0" indent="0" algn="ctr">
              <a:buFont typeface="Arial"/>
              <a:buNone/>
              <a:defRPr/>
            </a:pPr>
            <a:r>
              <a:rPr sz="4800" b="1">
                <a:latin typeface="Courier New"/>
                <a:ea typeface="Courier New"/>
                <a:cs typeface="Courier New"/>
              </a:rPr>
              <a:t>Pytania?</a:t>
            </a:r>
            <a:endParaRPr sz="240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blipFill>
          <a:blip r:embed="rId3">
            <a:alphaModFix amt="24999"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42661923" name="Title 1"/>
          <p:cNvSpPr>
            <a:spLocks noGrp="1"/>
          </p:cNvSpPr>
          <p:nvPr>
            <p:ph type="ctrTitle"/>
          </p:nvPr>
        </p:nvSpPr>
        <p:spPr bwMode="auto"/>
        <p:txBody>
          <a:bodyPr/>
          <a:lstStyle/>
          <a:p>
            <a:pPr>
              <a:defRPr/>
            </a:pPr>
            <a:r>
              <a:rPr sz="3600" b="1">
                <a:solidFill>
                  <a:schemeClr val="tx1"/>
                </a:solidFill>
                <a:latin typeface="Courier New"/>
                <a:cs typeface="Courier New"/>
              </a:rPr>
              <a:t>Dziękuję za uwagę!</a:t>
            </a:r>
            <a:endParaRPr b="1">
              <a:solidFill>
                <a:schemeClr val="tx1"/>
              </a:solidFill>
              <a:latin typeface="Courier New"/>
              <a:cs typeface="Courier New"/>
            </a:endParaRPr>
          </a:p>
        </p:txBody>
      </p:sp>
      <p:pic>
        <p:nvPicPr>
          <p:cNvPr id="698184323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1584470" y="1525849"/>
            <a:ext cx="9023057" cy="500330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blipFill>
          <a:blip r:embed="rId3">
            <a:alphaModFix amt="24999"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67693558" name="Title 1"/>
          <p:cNvSpPr>
            <a:spLocks noGrp="1"/>
          </p:cNvSpPr>
          <p:nvPr>
            <p:ph type="ctrTitle"/>
          </p:nvPr>
        </p:nvSpPr>
        <p:spPr bwMode="auto"/>
        <p:txBody>
          <a:bodyPr/>
          <a:lstStyle/>
          <a:p>
            <a:pPr>
              <a:defRPr/>
            </a:pPr>
            <a:r>
              <a:rPr b="1">
                <a:solidFill>
                  <a:schemeClr val="tx1"/>
                </a:solidFill>
                <a:latin typeface="Courier New"/>
                <a:ea typeface="Courier New"/>
                <a:cs typeface="Courier New"/>
              </a:rPr>
              <a:t>Źródła</a:t>
            </a:r>
            <a:endParaRPr b="1">
              <a:solidFill>
                <a:schemeClr val="tx1"/>
              </a:solidFill>
              <a:latin typeface="Courier New"/>
              <a:cs typeface="Courier New"/>
            </a:endParaRPr>
          </a:p>
        </p:txBody>
      </p:sp>
      <p:sp>
        <p:nvSpPr>
          <p:cNvPr id="1671545314" name="Subtitle 2"/>
          <p:cNvSpPr>
            <a:spLocks noGrp="1"/>
          </p:cNvSpPr>
          <p:nvPr>
            <p:ph type="subTitle" idx="1"/>
          </p:nvPr>
        </p:nvSpPr>
        <p:spPr bwMode="auto">
          <a:xfrm flipH="0" flipV="0">
            <a:off x="838198" y="1812524"/>
            <a:ext cx="10515600" cy="4457329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 fontScale="75000" lnSpcReduction="5000"/>
          </a:bodyPr>
          <a:lstStyle/>
          <a:p>
            <a:pPr>
              <a:defRPr/>
            </a:pPr>
            <a:r>
              <a:rPr lang="pl-PL" sz="2000" b="0" i="1" u="sng" strike="noStrike" cap="none" spc="0">
                <a:solidFill>
                  <a:schemeClr val="tx1"/>
                </a:solidFill>
                <a:latin typeface="Courier New"/>
                <a:ea typeface="Courier New"/>
                <a:cs typeface="Courier New"/>
                <a:hlinkClick r:id="rId4" tooltip="https://en.wikipedia.org/wiki/Computer_(occupation)"/>
              </a:rPr>
              <a:t>https://en.wikipedia.org/wiki/Computer_(occupation)</a:t>
            </a:r>
            <a:endParaRPr lang="pl-PL" sz="2000" b="0" i="1" u="none" strike="noStrike" cap="none" spc="0">
              <a:solidFill>
                <a:schemeClr val="tx1"/>
              </a:solidFill>
              <a:latin typeface="Courier New"/>
              <a:ea typeface="Courier New"/>
              <a:cs typeface="Courier New"/>
            </a:endParaRPr>
          </a:p>
          <a:p>
            <a:pPr>
              <a:defRPr/>
            </a:pPr>
            <a:r>
              <a:rPr lang="pl-PL" sz="2000" b="0" i="1" u="sng" strike="noStrike" cap="none" spc="0">
                <a:solidFill>
                  <a:schemeClr val="tx1"/>
                </a:solidFill>
                <a:latin typeface="Courier New"/>
                <a:ea typeface="Courier New"/>
                <a:cs typeface="Courier New"/>
                <a:hlinkClick r:id="rId5" tooltip="https://pl.wikipedia.org/wiki/Tranzystor"/>
              </a:rPr>
              <a:t>https://pl.wikipedia.org/wiki/Tranzystor</a:t>
            </a:r>
            <a:endParaRPr lang="pl-PL" sz="2000" b="0" i="1" u="none" strike="noStrike" cap="none" spc="0">
              <a:solidFill>
                <a:schemeClr val="tx1"/>
              </a:solidFill>
              <a:latin typeface="Courier New"/>
              <a:ea typeface="Courier New"/>
              <a:cs typeface="Courier New"/>
            </a:endParaRPr>
          </a:p>
          <a:p>
            <a:pPr>
              <a:defRPr/>
            </a:pPr>
            <a:r>
              <a:rPr lang="pl-PL" sz="2000" b="0" i="1" u="sng" strike="noStrike" cap="none" spc="0">
                <a:solidFill>
                  <a:schemeClr val="tx1"/>
                </a:solidFill>
                <a:latin typeface="Courier New"/>
                <a:ea typeface="Courier New"/>
                <a:cs typeface="Courier New"/>
                <a:hlinkClick r:id="rId6" tooltip="https://pl.wikipedia.org/wiki/Maszyna_analityczna"/>
              </a:rPr>
              <a:t>https://pl.wikipedia.org/wiki/Maszyna_analityczna</a:t>
            </a:r>
            <a:endParaRPr lang="pl-PL" sz="2000" b="0" i="1" u="none" strike="noStrike" cap="none" spc="0">
              <a:solidFill>
                <a:schemeClr val="tx1"/>
              </a:solidFill>
              <a:latin typeface="Courier New"/>
              <a:ea typeface="Courier New"/>
              <a:cs typeface="Courier New"/>
            </a:endParaRPr>
          </a:p>
          <a:p>
            <a:pPr>
              <a:defRPr/>
            </a:pPr>
            <a:r>
              <a:rPr lang="pl-PL" sz="2000" b="0" i="1" u="sng" strike="noStrike" cap="none" spc="0">
                <a:solidFill>
                  <a:schemeClr val="tx1"/>
                </a:solidFill>
                <a:latin typeface="Courier New"/>
                <a:ea typeface="Courier New"/>
                <a:cs typeface="Courier New"/>
                <a:hlinkClick r:id="rId7" tooltip="https://pl.wikipedia.org/wiki/Ada_Lovelace"/>
              </a:rPr>
              <a:t>https://pl.wikipedia.org/wiki/Ada_Lovelace</a:t>
            </a:r>
            <a:endParaRPr lang="pl-PL" sz="2000" b="0" i="1" u="none" strike="noStrike" cap="none" spc="0">
              <a:solidFill>
                <a:schemeClr val="tx1"/>
              </a:solidFill>
              <a:latin typeface="Courier New"/>
              <a:ea typeface="Courier New"/>
              <a:cs typeface="Courier New"/>
            </a:endParaRPr>
          </a:p>
          <a:p>
            <a:pPr>
              <a:defRPr/>
            </a:pPr>
            <a:r>
              <a:rPr lang="pl-PL" sz="2000" b="0" i="1" u="sng" strike="noStrike" cap="none" spc="0">
                <a:solidFill>
                  <a:schemeClr val="tx1"/>
                </a:solidFill>
                <a:latin typeface="Courier New"/>
                <a:ea typeface="Courier New"/>
                <a:cs typeface="Courier New"/>
                <a:hlinkClick r:id="rId8" tooltip="https://pl.wikipedia.org/wiki/Alan_Turing"/>
              </a:rPr>
              <a:t>https://pl.wikipedia.org/wiki/Alan_Turing</a:t>
            </a:r>
            <a:endParaRPr lang="pl-PL" sz="2000" b="0" i="1" u="none" strike="noStrike" cap="none" spc="0">
              <a:solidFill>
                <a:schemeClr val="tx1"/>
              </a:solidFill>
              <a:latin typeface="Courier New"/>
              <a:ea typeface="Courier New"/>
              <a:cs typeface="Courier New"/>
            </a:endParaRPr>
          </a:p>
          <a:p>
            <a:pPr>
              <a:defRPr/>
            </a:pPr>
            <a:r>
              <a:rPr lang="pl-PL" sz="2000" b="0" i="1" u="sng" strike="noStrike" cap="none" spc="0">
                <a:solidFill>
                  <a:schemeClr val="tx1"/>
                </a:solidFill>
                <a:latin typeface="Courier New"/>
                <a:ea typeface="Courier New"/>
                <a:cs typeface="Courier New"/>
                <a:hlinkClick r:id="rId9" tooltip="https://pl.wikipedia.org/wiki/Lampa_elektronowa"/>
              </a:rPr>
              <a:t>https://pl.wikipedia.org/wiki/Lampa_elektronowa</a:t>
            </a:r>
            <a:endParaRPr lang="pl-PL" sz="2000" b="0" i="1" u="none" strike="noStrike" cap="none" spc="0">
              <a:solidFill>
                <a:schemeClr val="tx1"/>
              </a:solidFill>
              <a:latin typeface="Courier New"/>
              <a:ea typeface="Courier New"/>
              <a:cs typeface="Courier New"/>
            </a:endParaRPr>
          </a:p>
          <a:p>
            <a:pPr>
              <a:defRPr/>
            </a:pPr>
            <a:r>
              <a:rPr lang="pl-PL" sz="2000" b="0" i="1" u="sng" strike="noStrike" cap="none" spc="0">
                <a:solidFill>
                  <a:schemeClr val="tx1"/>
                </a:solidFill>
                <a:latin typeface="Courier New"/>
                <a:ea typeface="Courier New"/>
                <a:cs typeface="Courier New"/>
                <a:hlinkClick r:id="rId10" tooltip="https://pl.wikipedia.org/wiki/Przeka%C5%BAnik"/>
              </a:rPr>
              <a:t>https://pl.wikipedia.org/wiki/Przeka%C5%BAnik</a:t>
            </a:r>
            <a:endParaRPr lang="pl-PL" sz="2000" b="0" i="1" u="none" strike="noStrike" cap="none" spc="0">
              <a:solidFill>
                <a:schemeClr val="tx1"/>
              </a:solidFill>
              <a:latin typeface="Courier New"/>
              <a:ea typeface="Courier New"/>
              <a:cs typeface="Courier New"/>
            </a:endParaRPr>
          </a:p>
          <a:p>
            <a:pPr>
              <a:defRPr/>
            </a:pPr>
            <a:r>
              <a:rPr lang="pl-PL" sz="2000" b="0" i="1" u="sng" strike="noStrike" cap="none" spc="0">
                <a:solidFill>
                  <a:schemeClr val="tx1"/>
                </a:solidFill>
                <a:latin typeface="Courier New"/>
                <a:ea typeface="Courier New"/>
                <a:cs typeface="Courier New"/>
                <a:hlinkClick r:id="rId9" tooltip="https://pl.wikipedia.org/wiki/Lampa_elektronowa"/>
              </a:rPr>
              <a:t>https://pl.wikipedia.org/wiki/Lampa_elektronowa</a:t>
            </a:r>
            <a:endParaRPr lang="pl-PL" sz="2000" b="0" i="1" u="none" strike="noStrike" cap="none" spc="0">
              <a:solidFill>
                <a:schemeClr val="tx1"/>
              </a:solidFill>
              <a:latin typeface="Courier New"/>
              <a:ea typeface="Courier New"/>
              <a:cs typeface="Courier New"/>
            </a:endParaRPr>
          </a:p>
          <a:p>
            <a:pPr>
              <a:defRPr/>
            </a:pPr>
            <a:r>
              <a:rPr lang="pl-PL" sz="2000" b="0" i="1" u="sng" strike="noStrike" cap="none" spc="0">
                <a:solidFill>
                  <a:schemeClr val="tx1"/>
                </a:solidFill>
                <a:latin typeface="Courier New"/>
                <a:ea typeface="Courier New"/>
                <a:cs typeface="Courier New"/>
                <a:hlinkClick r:id="rId11" tooltip="https://www.python.org/psf-landing/"/>
              </a:rPr>
              <a:t>https://www.python.org/psf-landing/</a:t>
            </a:r>
            <a:endParaRPr lang="pl-PL" sz="2000" b="0" i="1" u="none" strike="noStrike" cap="none" spc="0">
              <a:solidFill>
                <a:schemeClr val="tx1"/>
              </a:solidFill>
              <a:latin typeface="Courier New"/>
              <a:ea typeface="Courier New"/>
              <a:cs typeface="Courier New"/>
            </a:endParaRPr>
          </a:p>
          <a:p>
            <a:pPr>
              <a:defRPr/>
            </a:pPr>
            <a:r>
              <a:rPr lang="pl-PL" sz="2000" b="0" i="1" u="sng" strike="noStrike" cap="none" spc="0">
                <a:solidFill>
                  <a:schemeClr val="tx1"/>
                </a:solidFill>
                <a:latin typeface="Courier New"/>
                <a:ea typeface="Courier New"/>
                <a:cs typeface="Courier New"/>
                <a:hlinkClick r:id="rId12" tooltip="https://www.w3schools.com/html/html_examples.asp"/>
              </a:rPr>
              <a:t>https://www.w3schools.com/html/html_examples.asp</a:t>
            </a:r>
            <a:endParaRPr lang="pl-PL" sz="2000" b="0" i="1" u="none" strike="noStrike" cap="none" spc="0">
              <a:solidFill>
                <a:schemeClr val="tx1"/>
              </a:solidFill>
              <a:latin typeface="Courier New"/>
              <a:ea typeface="Courier New"/>
              <a:cs typeface="Courier New"/>
            </a:endParaRPr>
          </a:p>
          <a:p>
            <a:pPr>
              <a:defRPr/>
            </a:pPr>
            <a:r>
              <a:rPr lang="pl-PL" sz="2000" b="0" i="1" u="sng" strike="noStrike" cap="none" spc="0">
                <a:solidFill>
                  <a:schemeClr val="tx1"/>
                </a:solidFill>
                <a:latin typeface="Courier New"/>
                <a:ea typeface="Courier New"/>
                <a:cs typeface="Courier New"/>
                <a:hlinkClick r:id="rId13" tooltip="http://tutorialsprogram.blogspot.com/2014/05/introduction-of-html.html"/>
              </a:rPr>
              <a:t>http://tutorialsprogram.blogspot.com/2014/05/introduction-of-html.html</a:t>
            </a:r>
            <a:endParaRPr lang="pl-PL" sz="2000" b="0" i="1" u="none" strike="noStrike" cap="none" spc="0">
              <a:solidFill>
                <a:schemeClr val="tx1"/>
              </a:solidFill>
              <a:latin typeface="Courier New"/>
              <a:ea typeface="Courier New"/>
              <a:cs typeface="Courier New"/>
            </a:endParaRPr>
          </a:p>
          <a:p>
            <a:pPr>
              <a:defRPr/>
            </a:pPr>
            <a:r>
              <a:rPr lang="pl-PL" sz="1900" b="0" i="1" u="sng" strike="noStrike" cap="none" spc="0">
                <a:solidFill>
                  <a:schemeClr val="tx1"/>
                </a:solidFill>
                <a:latin typeface="Courier New"/>
                <a:ea typeface="Courier New"/>
                <a:cs typeface="Courier New"/>
                <a:hlinkClick r:id="rId14" tooltip="https://www.pexels.com/photo/painting-brush-on-palette-1108532/"/>
              </a:rPr>
              <a:t>https://www.pexels.com/photo/painting-brush-on-palette-1108532/</a:t>
            </a:r>
            <a:endParaRPr lang="pl-PL" sz="1900" b="0" i="1" u="none" strike="noStrike" cap="none" spc="0">
              <a:solidFill>
                <a:schemeClr val="tx1"/>
              </a:solidFill>
              <a:latin typeface="Courier New"/>
              <a:ea typeface="Courier New"/>
              <a:cs typeface="Courier New"/>
            </a:endParaRPr>
          </a:p>
          <a:p>
            <a:pPr>
              <a:defRPr/>
            </a:pPr>
            <a:r>
              <a:rPr lang="pl-PL" sz="1700" b="0" i="1" u="sng" strike="noStrike" cap="none" spc="0">
                <a:solidFill>
                  <a:schemeClr val="tx1"/>
                </a:solidFill>
                <a:latin typeface="Courier New"/>
                <a:ea typeface="Courier New"/>
                <a:cs typeface="Courier New"/>
                <a:hlinkClick r:id="rId15" tooltip="https://en.wikipedia.org/wiki/HTTP"/>
              </a:rPr>
              <a:t>https://en.wikipedia.org/wiki/HTTP</a:t>
            </a:r>
            <a:endParaRPr lang="pl-PL" sz="1700" b="0" i="1" u="none" strike="noStrike" cap="none" spc="0">
              <a:solidFill>
                <a:schemeClr val="tx1"/>
              </a:solidFill>
              <a:latin typeface="Courier New"/>
              <a:ea typeface="Courier New"/>
              <a:cs typeface="Courier New"/>
            </a:endParaRPr>
          </a:p>
          <a:p>
            <a:pPr>
              <a:defRPr/>
            </a:pPr>
            <a:r>
              <a:rPr lang="pl-PL" sz="1400" b="0" i="1" u="none" strike="noStrike" cap="none" spc="0">
                <a:solidFill>
                  <a:schemeClr val="tx1"/>
                </a:solidFill>
                <a:latin typeface="Courier New"/>
                <a:ea typeface="Courier New"/>
                <a:cs typeface="Courier New"/>
              </a:rPr>
              <a:t>https://en.wikipedia.org/wiki/IP_address</a:t>
            </a:r>
            <a:endParaRPr lang="pl-PL" i="1">
              <a:latin typeface="Courier New"/>
              <a:cs typeface="Courier New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blipFill>
          <a:blip r:embed="rId3">
            <a:alphaModFix amt="24999"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56460894" name="Title 1"/>
          <p:cNvSpPr>
            <a:spLocks noGrp="1"/>
          </p:cNvSpPr>
          <p:nvPr>
            <p:ph type="ctrTitle"/>
          </p:nvPr>
        </p:nvSpPr>
        <p:spPr bwMode="auto"/>
        <p:txBody>
          <a:bodyPr/>
          <a:lstStyle/>
          <a:p>
            <a:pPr>
              <a:defRPr/>
            </a:pPr>
            <a:r>
              <a:rPr b="1">
                <a:solidFill>
                  <a:schemeClr val="tx1"/>
                </a:solidFill>
                <a:latin typeface="Courier New"/>
                <a:cs typeface="Courier New"/>
              </a:rPr>
              <a:t>Ojciec Komputerów</a:t>
            </a:r>
            <a:endParaRPr b="1">
              <a:solidFill>
                <a:schemeClr val="tx1"/>
              </a:solidFill>
              <a:latin typeface="Courier New"/>
              <a:cs typeface="Courier New"/>
            </a:endParaRPr>
          </a:p>
        </p:txBody>
      </p:sp>
      <p:sp>
        <p:nvSpPr>
          <p:cNvPr id="569366827" name="Subtitle 2"/>
          <p:cNvSpPr>
            <a:spLocks noGrp="1"/>
          </p:cNvSpPr>
          <p:nvPr>
            <p:ph type="subTitle" idx="1"/>
          </p:nvPr>
        </p:nvSpPr>
        <p:spPr bwMode="auto">
          <a:xfrm flipH="0" flipV="0">
            <a:off x="838198" y="1812524"/>
            <a:ext cx="10515600" cy="4457329"/>
          </a:xfrm>
        </p:spPr>
        <p:txBody>
          <a:bodyPr/>
          <a:lstStyle/>
          <a:p>
            <a:pPr>
              <a:defRPr/>
            </a:pPr>
            <a:r>
              <a:rPr i="1">
                <a:latin typeface="Courier New"/>
                <a:cs typeface="Courier New"/>
              </a:rPr>
              <a:t>Alan Turing – brytyjski matematyk</a:t>
            </a:r>
            <a:br>
              <a:rPr i="1">
                <a:latin typeface="Courier New"/>
                <a:cs typeface="Courier New"/>
              </a:rPr>
            </a:br>
            <a:r>
              <a:rPr i="1">
                <a:latin typeface="Courier New"/>
                <a:cs typeface="Courier New"/>
              </a:rPr>
              <a:t>i wojskowy</a:t>
            </a:r>
            <a:endParaRPr i="1">
              <a:latin typeface="Courier New"/>
              <a:cs typeface="Courier New"/>
            </a:endParaRPr>
          </a:p>
          <a:p>
            <a:pPr>
              <a:defRPr/>
            </a:pPr>
            <a:r>
              <a:rPr i="1">
                <a:latin typeface="Courier New"/>
                <a:cs typeface="Courier New"/>
              </a:rPr>
              <a:t>Mocno przyczynił się do złamania</a:t>
            </a:r>
            <a:br>
              <a:rPr i="1">
                <a:latin typeface="Courier New"/>
                <a:cs typeface="Courier New"/>
              </a:rPr>
            </a:br>
            <a:r>
              <a:rPr i="1">
                <a:latin typeface="Courier New"/>
                <a:cs typeface="Courier New"/>
              </a:rPr>
              <a:t>Enigmy (Bomba Turinga)</a:t>
            </a:r>
            <a:endParaRPr i="1">
              <a:latin typeface="Courier New"/>
              <a:cs typeface="Courier New"/>
            </a:endParaRPr>
          </a:p>
          <a:p>
            <a:pPr>
              <a:defRPr/>
            </a:pPr>
            <a:r>
              <a:rPr i="1">
                <a:latin typeface="Courier New"/>
                <a:cs typeface="Courier New"/>
              </a:rPr>
              <a:t>Opracował matematyczne podstawy</a:t>
            </a:r>
            <a:br>
              <a:rPr i="1">
                <a:latin typeface="Courier New"/>
                <a:cs typeface="Courier New"/>
              </a:rPr>
            </a:br>
            <a:r>
              <a:rPr i="1">
                <a:latin typeface="Courier New"/>
                <a:cs typeface="Courier New"/>
              </a:rPr>
              <a:t>działania tzw. Komputera Ogólnego</a:t>
            </a:r>
            <a:br>
              <a:rPr i="1">
                <a:latin typeface="Courier New"/>
                <a:cs typeface="Courier New"/>
              </a:rPr>
            </a:br>
            <a:r>
              <a:rPr i="1">
                <a:latin typeface="Courier New"/>
                <a:cs typeface="Courier New"/>
              </a:rPr>
              <a:t>Przeznaczenia (Maszyny Turinga)</a:t>
            </a:r>
            <a:endParaRPr i="1">
              <a:latin typeface="Courier New"/>
              <a:cs typeface="Courier New"/>
            </a:endParaRPr>
          </a:p>
          <a:p>
            <a:pPr>
              <a:defRPr/>
            </a:pPr>
            <a:endParaRPr i="1">
              <a:latin typeface="Courier New"/>
              <a:cs typeface="Courier New"/>
            </a:endParaRPr>
          </a:p>
        </p:txBody>
      </p:sp>
      <p:pic>
        <p:nvPicPr>
          <p:cNvPr id="2035451697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8582694" y="1690687"/>
            <a:ext cx="3117587" cy="402269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blipFill>
          <a:blip r:embed="rId3">
            <a:alphaModFix amt="24999"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01284819" name="Title 1"/>
          <p:cNvSpPr>
            <a:spLocks noGrp="1"/>
          </p:cNvSpPr>
          <p:nvPr>
            <p:ph type="ctrTitle"/>
          </p:nvPr>
        </p:nvSpPr>
        <p:spPr bwMode="auto"/>
        <p:txBody>
          <a:bodyPr/>
          <a:lstStyle/>
          <a:p>
            <a:pPr>
              <a:defRPr/>
            </a:pPr>
            <a:r>
              <a:rPr b="1">
                <a:solidFill>
                  <a:schemeClr val="tx1"/>
                </a:solidFill>
                <a:latin typeface="Courier New"/>
                <a:ea typeface="Courier New"/>
                <a:cs typeface="Courier New"/>
              </a:rPr>
              <a:t>Komputery Analogowe</a:t>
            </a:r>
            <a:endParaRPr b="1">
              <a:solidFill>
                <a:schemeClr val="tx1"/>
              </a:solidFill>
              <a:latin typeface="Courier New"/>
              <a:cs typeface="Courier New"/>
            </a:endParaRPr>
          </a:p>
        </p:txBody>
      </p:sp>
      <p:sp>
        <p:nvSpPr>
          <p:cNvPr id="1029182801" name="Subtitle 2"/>
          <p:cNvSpPr>
            <a:spLocks noGrp="1"/>
          </p:cNvSpPr>
          <p:nvPr>
            <p:ph type="subTitle" idx="1"/>
          </p:nvPr>
        </p:nvSpPr>
        <p:spPr bwMode="auto">
          <a:xfrm flipH="0" flipV="0">
            <a:off x="838198" y="1812524"/>
            <a:ext cx="6221966" cy="4457329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 fontScale="90000" lnSpcReduction="2000"/>
          </a:bodyPr>
          <a:lstStyle/>
          <a:p>
            <a:pPr>
              <a:defRPr/>
            </a:pPr>
            <a:r>
              <a:rPr sz="2600" i="1">
                <a:latin typeface="Courier New"/>
                <a:cs typeface="Courier New"/>
              </a:rPr>
              <a:t>Początkowo komputery były mechaniczne</a:t>
            </a:r>
            <a:endParaRPr sz="2600" i="1">
              <a:latin typeface="Courier New"/>
              <a:cs typeface="Courier New"/>
            </a:endParaRPr>
          </a:p>
          <a:p>
            <a:pPr>
              <a:defRPr/>
            </a:pPr>
            <a:r>
              <a:rPr sz="2600" i="1">
                <a:latin typeface="Courier New"/>
                <a:cs typeface="Courier New"/>
              </a:rPr>
              <a:t>Często miały ograniczone zastosowanie</a:t>
            </a:r>
            <a:endParaRPr sz="2600" i="1">
              <a:latin typeface="Courier New"/>
              <a:cs typeface="Courier New"/>
            </a:endParaRPr>
          </a:p>
          <a:p>
            <a:pPr>
              <a:defRPr/>
            </a:pPr>
            <a:r>
              <a:rPr sz="2600" i="1">
                <a:latin typeface="Courier New"/>
                <a:cs typeface="Courier New"/>
              </a:rPr>
              <a:t>Niektóre nie potrzebowały nawet prądu: </a:t>
            </a:r>
            <a:r>
              <a:rPr lang="pl-PL" sz="1600" b="0" i="1" u="sng" strike="noStrike" cap="none" spc="0">
                <a:solidFill>
                  <a:schemeClr val="tx1"/>
                </a:solidFill>
                <a:latin typeface="Courier New"/>
                <a:ea typeface="Courier New"/>
                <a:cs typeface="Courier New"/>
                <a:hlinkClick r:id="rId4" tooltip="https://youtu.be/aDN4s8ElxqE?si=_KckUDt74YSjSYZh&amp;t=134"/>
              </a:rPr>
              <a:t>https://youtu.be/aDN4s8ElxqE?si=_KckUDt74YSjSYZh&amp;t=134</a:t>
            </a:r>
            <a:endParaRPr lang="pl-PL" sz="1600" b="0" i="1" u="none" strike="noStrike" cap="none" spc="0">
              <a:solidFill>
                <a:schemeClr val="tx1"/>
              </a:solidFill>
              <a:latin typeface="Courier New"/>
              <a:ea typeface="Courier New"/>
              <a:cs typeface="Courier New"/>
            </a:endParaRPr>
          </a:p>
          <a:p>
            <a:pPr>
              <a:defRPr/>
            </a:pPr>
            <a:r>
              <a:rPr lang="pl-PL" sz="2600" b="0" i="1" u="none" strike="noStrike" cap="none" spc="0">
                <a:solidFill>
                  <a:schemeClr val="tx1"/>
                </a:solidFill>
                <a:latin typeface="Courier New"/>
                <a:ea typeface="Courier New"/>
                <a:cs typeface="Courier New"/>
              </a:rPr>
              <a:t>Pierwszy komputer ogólnego przeznaczenia – Charles Babbage</a:t>
            </a:r>
            <a:endParaRPr lang="pl-PL" sz="2600" b="0" i="1" u="none" strike="noStrike" cap="none" spc="0">
              <a:solidFill>
                <a:schemeClr val="tx1"/>
              </a:solidFill>
              <a:latin typeface="Courier New"/>
              <a:ea typeface="Courier New"/>
              <a:cs typeface="Courier New"/>
            </a:endParaRPr>
          </a:p>
          <a:p>
            <a:pPr>
              <a:defRPr/>
            </a:pPr>
            <a:r>
              <a:rPr lang="pl-PL" sz="2600" b="0" i="1" u="none" strike="noStrike" cap="none" spc="0">
                <a:solidFill>
                  <a:schemeClr val="tx1"/>
                </a:solidFill>
                <a:latin typeface="Courier New"/>
                <a:ea typeface="Courier New"/>
                <a:cs typeface="Courier New"/>
              </a:rPr>
              <a:t>Pierwsza programistka – Ada Lovelace</a:t>
            </a:r>
            <a:endParaRPr lang="pl-PL" sz="2600" b="0" i="1" u="none" strike="noStrike" cap="none" spc="0">
              <a:solidFill>
                <a:schemeClr val="tx1"/>
              </a:solidFill>
              <a:latin typeface="Courier New"/>
              <a:ea typeface="Courier New"/>
              <a:cs typeface="Courier New"/>
            </a:endParaRPr>
          </a:p>
          <a:p>
            <a:pPr>
              <a:defRPr/>
            </a:pPr>
            <a:endParaRPr lang="pl-PL" sz="2600" i="1">
              <a:latin typeface="Courier New"/>
              <a:cs typeface="Courier New"/>
            </a:endParaRPr>
          </a:p>
        </p:txBody>
      </p:sp>
      <p:pic>
        <p:nvPicPr>
          <p:cNvPr id="1504516601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 flipH="0" flipV="0">
            <a:off x="7197750" y="1453021"/>
            <a:ext cx="4898525" cy="47071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blipFill>
          <a:blip r:embed="rId3">
            <a:alphaModFix amt="24999"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69789905" name="Title 1"/>
          <p:cNvSpPr>
            <a:spLocks noGrp="1"/>
          </p:cNvSpPr>
          <p:nvPr>
            <p:ph type="ctrTitle"/>
          </p:nvPr>
        </p:nvSpPr>
        <p:spPr bwMode="auto"/>
        <p:txBody>
          <a:bodyPr/>
          <a:lstStyle/>
          <a:p>
            <a:pPr>
              <a:defRPr/>
            </a:pPr>
            <a:r>
              <a:rPr b="1">
                <a:solidFill>
                  <a:schemeClr val="tx1"/>
                </a:solidFill>
                <a:latin typeface="Courier New"/>
                <a:ea typeface="Courier New"/>
                <a:cs typeface="Courier New"/>
              </a:rPr>
              <a:t>TRANZYSTOR!</a:t>
            </a:r>
            <a:endParaRPr b="1">
              <a:solidFill>
                <a:schemeClr val="tx1"/>
              </a:solidFill>
              <a:latin typeface="Courier New"/>
              <a:cs typeface="Courier New"/>
            </a:endParaRPr>
          </a:p>
        </p:txBody>
      </p:sp>
      <p:sp>
        <p:nvSpPr>
          <p:cNvPr id="2009796706" name="Subtitle 2"/>
          <p:cNvSpPr>
            <a:spLocks noGrp="1"/>
          </p:cNvSpPr>
          <p:nvPr>
            <p:ph type="subTitle" idx="1"/>
          </p:nvPr>
        </p:nvSpPr>
        <p:spPr bwMode="auto">
          <a:xfrm flipH="0" flipV="0">
            <a:off x="614916" y="1812524"/>
            <a:ext cx="11048999" cy="4457329"/>
          </a:xfrm>
        </p:spPr>
        <p:txBody>
          <a:bodyPr/>
          <a:lstStyle/>
          <a:p>
            <a:pPr>
              <a:defRPr/>
            </a:pPr>
            <a:r>
              <a:rPr lang="pl-PL" i="1">
                <a:latin typeface="Courier New"/>
                <a:ea typeface="Courier New"/>
                <a:cs typeface="Courier New"/>
              </a:rPr>
              <a:t>Przepływem prądu trzeba sterować</a:t>
            </a:r>
            <a:endParaRPr lang="pl-PL" i="1">
              <a:latin typeface="Courier New"/>
              <a:ea typeface="Courier New"/>
              <a:cs typeface="Courier New"/>
            </a:endParaRPr>
          </a:p>
          <a:p>
            <a:pPr>
              <a:defRPr/>
            </a:pPr>
            <a:r>
              <a:rPr lang="pl-PL" i="1">
                <a:latin typeface="Courier New"/>
                <a:ea typeface="Courier New"/>
                <a:cs typeface="Courier New"/>
              </a:rPr>
              <a:t>Pierwotnie: lampy elektronowe i przełączniki elektromagnetyczne(które lubiły się psuć)</a:t>
            </a:r>
            <a:endParaRPr lang="pl-PL" i="1">
              <a:latin typeface="Courier New"/>
              <a:ea typeface="Courier New"/>
              <a:cs typeface="Courier New"/>
            </a:endParaRPr>
          </a:p>
          <a:p>
            <a:pPr>
              <a:defRPr/>
            </a:pPr>
            <a:endParaRPr i="1">
              <a:latin typeface="Courier New"/>
              <a:cs typeface="Courier New"/>
            </a:endParaRPr>
          </a:p>
        </p:txBody>
      </p:sp>
      <p:pic>
        <p:nvPicPr>
          <p:cNvPr id="310332617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444499" y="3354916"/>
            <a:ext cx="3271333" cy="3230863"/>
          </a:xfrm>
          <a:prstGeom prst="rect">
            <a:avLst/>
          </a:prstGeom>
        </p:spPr>
      </p:pic>
      <p:pic>
        <p:nvPicPr>
          <p:cNvPr id="1535075867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 flipH="0" flipV="0">
            <a:off x="3873499" y="3535764"/>
            <a:ext cx="2869166" cy="2869166"/>
          </a:xfrm>
          <a:prstGeom prst="rect">
            <a:avLst/>
          </a:prstGeom>
        </p:spPr>
      </p:pic>
      <p:pic>
        <p:nvPicPr>
          <p:cNvPr id="1019389163" name="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 flipH="0" flipV="0">
            <a:off x="7065045" y="3354916"/>
            <a:ext cx="4809898" cy="316829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blipFill>
          <a:blip r:embed="rId3">
            <a:alphaModFix amt="24999"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516670" name="Title 1"/>
          <p:cNvSpPr>
            <a:spLocks noGrp="1"/>
          </p:cNvSpPr>
          <p:nvPr>
            <p:ph type="ctrTitle"/>
          </p:nvPr>
        </p:nvSpPr>
        <p:spPr bwMode="auto"/>
        <p:txBody>
          <a:bodyPr/>
          <a:lstStyle/>
          <a:p>
            <a:pPr>
              <a:defRPr/>
            </a:pPr>
            <a:r>
              <a:rPr b="1">
                <a:solidFill>
                  <a:schemeClr val="tx1"/>
                </a:solidFill>
                <a:latin typeface="Courier New"/>
                <a:ea typeface="Courier New"/>
                <a:cs typeface="Courier New"/>
              </a:rPr>
              <a:t>TRANZYSTOR!</a:t>
            </a:r>
            <a:endParaRPr b="1">
              <a:solidFill>
                <a:schemeClr val="tx1"/>
              </a:solidFill>
              <a:latin typeface="Courier New"/>
              <a:cs typeface="Courier New"/>
            </a:endParaRPr>
          </a:p>
        </p:txBody>
      </p:sp>
      <p:sp>
        <p:nvSpPr>
          <p:cNvPr id="127915162" name="Subtitle 2"/>
          <p:cNvSpPr>
            <a:spLocks noGrp="1"/>
          </p:cNvSpPr>
          <p:nvPr>
            <p:ph type="subTitle" idx="1"/>
          </p:nvPr>
        </p:nvSpPr>
        <p:spPr bwMode="auto">
          <a:xfrm flipH="0" flipV="0">
            <a:off x="614916" y="1812524"/>
            <a:ext cx="11048999" cy="4457329"/>
          </a:xfrm>
        </p:spPr>
        <p:txBody>
          <a:bodyPr/>
          <a:lstStyle/>
          <a:p>
            <a:pPr>
              <a:defRPr/>
            </a:pPr>
            <a:r>
              <a:rPr lang="pl-PL" i="1">
                <a:latin typeface="Courier New"/>
                <a:ea typeface="Courier New"/>
                <a:cs typeface="Courier New"/>
              </a:rPr>
              <a:t>Przełom: Tranzystor</a:t>
            </a:r>
            <a:endParaRPr lang="pl-PL" i="1">
              <a:latin typeface="Courier New"/>
              <a:ea typeface="Courier New"/>
              <a:cs typeface="Courier New"/>
            </a:endParaRPr>
          </a:p>
          <a:p>
            <a:pPr>
              <a:defRPr/>
            </a:pPr>
            <a:r>
              <a:rPr lang="pl-PL" i="1">
                <a:latin typeface="Courier New"/>
                <a:ea typeface="Courier New"/>
                <a:cs typeface="Courier New"/>
              </a:rPr>
              <a:t>Przełącznik elektryczny bez ruchomych elementów</a:t>
            </a:r>
            <a:endParaRPr i="1">
              <a:latin typeface="Courier New"/>
              <a:cs typeface="Courier New"/>
            </a:endParaRPr>
          </a:p>
        </p:txBody>
      </p:sp>
      <p:pic>
        <p:nvPicPr>
          <p:cNvPr id="1623942670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3778791" y="2893437"/>
            <a:ext cx="4721249" cy="347166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blipFill>
          <a:blip r:embed="rId3">
            <a:alphaModFix amt="24999"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89207361" name="Title 1"/>
          <p:cNvSpPr>
            <a:spLocks noGrp="1"/>
          </p:cNvSpPr>
          <p:nvPr>
            <p:ph type="ctrTitle"/>
          </p:nvPr>
        </p:nvSpPr>
        <p:spPr bwMode="auto"/>
        <p:txBody>
          <a:bodyPr/>
          <a:lstStyle/>
          <a:p>
            <a:pPr>
              <a:defRPr/>
            </a:pPr>
            <a:r>
              <a:rPr b="1">
                <a:solidFill>
                  <a:schemeClr val="tx1"/>
                </a:solidFill>
                <a:latin typeface="Courier New"/>
                <a:cs typeface="Courier New"/>
              </a:rPr>
              <a:t>System binarny</a:t>
            </a:r>
            <a:endParaRPr b="1">
              <a:solidFill>
                <a:schemeClr val="tx1"/>
              </a:solidFill>
              <a:latin typeface="Courier New"/>
              <a:cs typeface="Courier New"/>
            </a:endParaRPr>
          </a:p>
        </p:txBody>
      </p:sp>
      <p:sp>
        <p:nvSpPr>
          <p:cNvPr id="760268356" name="Subtitle 2"/>
          <p:cNvSpPr>
            <a:spLocks noGrp="1"/>
          </p:cNvSpPr>
          <p:nvPr>
            <p:ph type="subTitle" idx="1"/>
          </p:nvPr>
        </p:nvSpPr>
        <p:spPr bwMode="auto">
          <a:xfrm flipH="0" flipV="0">
            <a:off x="838198" y="1812524"/>
            <a:ext cx="10515600" cy="4457329"/>
          </a:xfrm>
        </p:spPr>
        <p:txBody>
          <a:bodyPr/>
          <a:lstStyle/>
          <a:p>
            <a:pPr>
              <a:defRPr/>
            </a:pPr>
            <a:r>
              <a:rPr i="1">
                <a:latin typeface="Courier New"/>
                <a:cs typeface="Courier New"/>
              </a:rPr>
              <a:t>Dlaczego?</a:t>
            </a:r>
            <a:endParaRPr i="1">
              <a:latin typeface="Courier New"/>
              <a:cs typeface="Courier New"/>
            </a:endParaRPr>
          </a:p>
          <a:p>
            <a:pPr>
              <a:defRPr/>
            </a:pPr>
            <a:r>
              <a:rPr i="1">
                <a:latin typeface="Courier New"/>
                <a:cs typeface="Courier New"/>
              </a:rPr>
              <a:t>Trudno zbudować maszynę, która rozróżnia więcej niż dwie liczby</a:t>
            </a:r>
            <a:endParaRPr i="1">
              <a:latin typeface="Courier New"/>
              <a:cs typeface="Courier New"/>
            </a:endParaRPr>
          </a:p>
          <a:p>
            <a:pPr>
              <a:defRPr/>
            </a:pPr>
            <a:r>
              <a:rPr i="1">
                <a:latin typeface="Courier New"/>
                <a:cs typeface="Courier New"/>
              </a:rPr>
              <a:t>Cyfry w informatyce nazywamy bitami</a:t>
            </a:r>
            <a:endParaRPr i="1">
              <a:latin typeface="Courier New"/>
              <a:cs typeface="Courier New"/>
            </a:endParaRPr>
          </a:p>
          <a:p>
            <a:pPr>
              <a:defRPr/>
            </a:pPr>
            <a:r>
              <a:rPr i="1">
                <a:latin typeface="Courier New"/>
                <a:cs typeface="Courier New"/>
              </a:rPr>
              <a:t>8 bitów tworzy 1 bajt</a:t>
            </a:r>
            <a:endParaRPr i="1">
              <a:latin typeface="Courier New"/>
              <a:cs typeface="Courier New"/>
            </a:endParaRPr>
          </a:p>
          <a:p>
            <a:pPr>
              <a:defRPr/>
            </a:pPr>
            <a:r>
              <a:rPr i="1">
                <a:latin typeface="Courier New"/>
                <a:cs typeface="Courier New"/>
              </a:rPr>
              <a:t>Współczesne komputery posługują się liczbami o długości 32 albo 64 bity </a:t>
            </a:r>
            <a:endParaRPr i="1">
              <a:latin typeface="Courier New"/>
              <a:cs typeface="Courier New"/>
            </a:endParaRPr>
          </a:p>
          <a:p>
            <a:pPr marL="0" indent="0">
              <a:buFont typeface="Arial"/>
              <a:buNone/>
              <a:defRPr/>
            </a:pPr>
            <a:endParaRPr i="1">
              <a:latin typeface="Courier New"/>
              <a:cs typeface="Courier New"/>
            </a:endParaRPr>
          </a:p>
        </p:txBody>
      </p:sp>
      <p:pic>
        <p:nvPicPr>
          <p:cNvPr id="582346942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3889400" y="5228285"/>
            <a:ext cx="4413197" cy="14710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blipFill>
          <a:blip r:embed="rId3">
            <a:alphaModFix amt="24999"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42742460" name="Title 1"/>
          <p:cNvSpPr>
            <a:spLocks noGrp="1"/>
          </p:cNvSpPr>
          <p:nvPr>
            <p:ph type="ctrTitle"/>
          </p:nvPr>
        </p:nvSpPr>
        <p:spPr bwMode="auto">
          <a:xfrm>
            <a:off x="838198" y="365124"/>
            <a:ext cx="10515600" cy="1325562"/>
          </a:xfrm>
        </p:spPr>
        <p:txBody>
          <a:bodyPr/>
          <a:lstStyle/>
          <a:p>
            <a:pPr>
              <a:defRPr/>
            </a:pPr>
            <a:r>
              <a:rPr b="1">
                <a:solidFill>
                  <a:schemeClr val="tx1"/>
                </a:solidFill>
                <a:latin typeface="Courier New"/>
                <a:cs typeface="Courier New"/>
              </a:rPr>
              <a:t>System binarny</a:t>
            </a:r>
            <a:endParaRPr b="1">
              <a:solidFill>
                <a:schemeClr val="tx1"/>
              </a:solidFill>
              <a:latin typeface="Courier New"/>
              <a:cs typeface="Courier New"/>
            </a:endParaRPr>
          </a:p>
        </p:txBody>
      </p:sp>
      <p:sp>
        <p:nvSpPr>
          <p:cNvPr id="796401602" name="Subtitle 2"/>
          <p:cNvSpPr>
            <a:spLocks noGrp="1"/>
          </p:cNvSpPr>
          <p:nvPr>
            <p:ph type="subTitle" idx="1"/>
          </p:nvPr>
        </p:nvSpPr>
        <p:spPr bwMode="auto">
          <a:xfrm flipH="0" flipV="0">
            <a:off x="838198" y="1812524"/>
            <a:ext cx="10515600" cy="4457329"/>
          </a:xfrm>
        </p:spPr>
        <p:txBody>
          <a:bodyPr/>
          <a:lstStyle/>
          <a:p>
            <a:pPr>
              <a:defRPr/>
            </a:pPr>
            <a:r>
              <a:rPr sz="2600" i="1">
                <a:latin typeface="Courier New"/>
                <a:cs typeface="Courier New"/>
              </a:rPr>
              <a:t>Jak to działa?</a:t>
            </a:r>
            <a:endParaRPr sz="2600" i="1">
              <a:latin typeface="Courier New"/>
              <a:cs typeface="Courier New"/>
            </a:endParaRPr>
          </a:p>
          <a:p>
            <a:pPr>
              <a:defRPr/>
            </a:pPr>
            <a:r>
              <a:rPr sz="2600" i="1">
                <a:latin typeface="Courier New"/>
                <a:cs typeface="Courier New"/>
              </a:rPr>
              <a:t>Podobnie jak system dziesiętny. Z dwiema różnicami:</a:t>
            </a:r>
            <a:endParaRPr sz="2600" i="1">
              <a:latin typeface="Courier New"/>
              <a:cs typeface="Courier New"/>
            </a:endParaRPr>
          </a:p>
          <a:p>
            <a:pPr lvl="1">
              <a:defRPr/>
            </a:pPr>
            <a:r>
              <a:rPr sz="2200" i="1">
                <a:latin typeface="Courier New"/>
                <a:cs typeface="Courier New"/>
              </a:rPr>
              <a:t>Mamy tylko dwie cyfry</a:t>
            </a:r>
            <a:endParaRPr sz="2200" i="1">
              <a:latin typeface="Courier New"/>
              <a:cs typeface="Courier New"/>
            </a:endParaRPr>
          </a:p>
          <a:p>
            <a:pPr lvl="1">
              <a:defRPr/>
            </a:pPr>
            <a:r>
              <a:rPr sz="2200" i="1">
                <a:latin typeface="Courier New"/>
                <a:cs typeface="Courier New"/>
              </a:rPr>
              <a:t>Kolejne pozycje nie oznaczają potęg dziesiątki, tylko dwójki</a:t>
            </a:r>
            <a:endParaRPr sz="2200" i="1">
              <a:latin typeface="Courier New"/>
              <a:cs typeface="Courier New"/>
            </a:endParaRPr>
          </a:p>
          <a:p>
            <a:pPr lvl="1">
              <a:defRPr/>
            </a:pPr>
            <a:endParaRPr sz="2000" i="1">
              <a:latin typeface="Courier New"/>
              <a:cs typeface="Courier New"/>
            </a:endParaRPr>
          </a:p>
          <a:p>
            <a:pPr marL="0" indent="0">
              <a:buFont typeface="Arial"/>
              <a:buNone/>
              <a:defRPr/>
            </a:pPr>
            <a:endParaRPr i="1">
              <a:latin typeface="Courier New"/>
              <a:cs typeface="Courier New"/>
            </a:endParaRPr>
          </a:p>
        </p:txBody>
      </p:sp>
      <p:sp>
        <p:nvSpPr>
          <p:cNvPr id="663358594" name=""/>
          <p:cNvSpPr txBox="1"/>
          <p:nvPr/>
        </p:nvSpPr>
        <p:spPr bwMode="auto">
          <a:xfrm flipH="0" flipV="0">
            <a:off x="4113398" y="4364352"/>
            <a:ext cx="523710" cy="5185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sz="1400"/>
              <a:t>1</a:t>
            </a:r>
            <a:br>
              <a:rPr sz="1400"/>
            </a:br>
            <a:r>
              <a:rPr sz="1400"/>
              <a:t>10</a:t>
            </a:r>
            <a:r>
              <a:rPr sz="1400" baseline="30000"/>
              <a:t>0</a:t>
            </a:r>
            <a:endParaRPr baseline="30000"/>
          </a:p>
        </p:txBody>
      </p:sp>
      <p:sp>
        <p:nvSpPr>
          <p:cNvPr id="1972333923" name=""/>
          <p:cNvSpPr txBox="1"/>
          <p:nvPr/>
        </p:nvSpPr>
        <p:spPr bwMode="auto">
          <a:xfrm flipH="0" flipV="0">
            <a:off x="2703699" y="4364352"/>
            <a:ext cx="572940" cy="5185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sz="1400"/>
              <a:t>100</a:t>
            </a:r>
            <a:endParaRPr sz="1400"/>
          </a:p>
          <a:p>
            <a:pPr algn="ctr">
              <a:defRPr/>
            </a:pPr>
            <a:r>
              <a:rPr sz="1400"/>
              <a:t>10</a:t>
            </a:r>
            <a:r>
              <a:rPr sz="1400" baseline="30000"/>
              <a:t>2</a:t>
            </a:r>
            <a:endParaRPr baseline="30000"/>
          </a:p>
        </p:txBody>
      </p:sp>
      <p:sp>
        <p:nvSpPr>
          <p:cNvPr id="2070392848" name=""/>
          <p:cNvSpPr txBox="1"/>
          <p:nvPr/>
        </p:nvSpPr>
        <p:spPr bwMode="auto">
          <a:xfrm flipH="0" flipV="0">
            <a:off x="1957785" y="4364352"/>
            <a:ext cx="626323" cy="5185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sz="1400"/>
              <a:t>1000</a:t>
            </a:r>
            <a:endParaRPr sz="1400"/>
          </a:p>
          <a:p>
            <a:pPr algn="ctr">
              <a:defRPr/>
            </a:pPr>
            <a:r>
              <a:rPr sz="1400"/>
              <a:t>10</a:t>
            </a:r>
            <a:r>
              <a:rPr sz="1400" baseline="30000"/>
              <a:t>3</a:t>
            </a:r>
            <a:endParaRPr baseline="30000"/>
          </a:p>
        </p:txBody>
      </p:sp>
      <p:sp>
        <p:nvSpPr>
          <p:cNvPr id="2004094015" name=""/>
          <p:cNvSpPr txBox="1"/>
          <p:nvPr/>
        </p:nvSpPr>
        <p:spPr bwMode="auto">
          <a:xfrm flipH="0" flipV="0">
            <a:off x="3379210" y="4364352"/>
            <a:ext cx="574427" cy="5185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sz="1400"/>
              <a:t>1</a:t>
            </a:r>
            <a:r>
              <a:rPr sz="1400"/>
              <a:t>0</a:t>
            </a:r>
            <a:br>
              <a:rPr sz="1400"/>
            </a:br>
            <a:r>
              <a:rPr sz="1400"/>
              <a:t>10</a:t>
            </a:r>
            <a:r>
              <a:rPr sz="1400" baseline="30000"/>
              <a:t>1</a:t>
            </a:r>
            <a:endParaRPr sz="1200" baseline="30000"/>
          </a:p>
        </p:txBody>
      </p:sp>
      <p:sp>
        <p:nvSpPr>
          <p:cNvPr id="1685410465" name=""/>
          <p:cNvSpPr txBox="1"/>
          <p:nvPr/>
        </p:nvSpPr>
        <p:spPr bwMode="auto">
          <a:xfrm flipH="0" flipV="0">
            <a:off x="4034873" y="5998671"/>
            <a:ext cx="602235" cy="48803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sz="1400"/>
              <a:t>7</a:t>
            </a:r>
            <a:br>
              <a:rPr sz="1400"/>
            </a:b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r>
                        <m:rPr>
                          <m:sty m:val="p"/>
                        </m:rPr>
                        <a:rPr lang="pl-PL" sz="12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1</m:t>
                      </m:r>
                      <m:r>
                        <m:rPr>
                          <m:sty m:val="p"/>
                        </m:rPr>
                        <a:rPr lang="pl-PL" sz="12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×7</m:t>
                      </m:r>
                    </m:oMath>
                  </m:oMathPara>
                </a14:m>
              </mc:Choice>
              <mc:Fallback/>
            </mc:AlternateContent>
            <a:endParaRPr/>
          </a:p>
        </p:txBody>
      </p:sp>
      <p:sp>
        <p:nvSpPr>
          <p:cNvPr id="940067326" name=""/>
          <p:cNvSpPr txBox="1"/>
          <p:nvPr/>
        </p:nvSpPr>
        <p:spPr bwMode="auto">
          <a:xfrm flipH="0" flipV="0">
            <a:off x="3318063" y="5998671"/>
            <a:ext cx="649792" cy="48803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sz="1400"/>
              <a:t>30</a:t>
            </a:r>
            <a:br>
              <a:rPr sz="1400"/>
            </a:b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r>
                        <m:rPr>
                          <m:sty m:val="p"/>
                        </m:rPr>
                        <a:rPr lang="pl-PL" sz="12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10</m:t>
                      </m:r>
                      <m:r>
                        <m:rPr>
                          <m:sty m:val="p"/>
                        </m:rPr>
                        <a:rPr lang="pl-PL" sz="12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×3</m:t>
                      </m:r>
                    </m:oMath>
                  </m:oMathPara>
                </a14:m>
              </mc:Choice>
              <mc:Fallback/>
            </mc:AlternateContent>
            <a:endParaRPr/>
          </a:p>
        </p:txBody>
      </p:sp>
      <p:sp>
        <p:nvSpPr>
          <p:cNvPr id="1160337662" name=""/>
          <p:cNvSpPr txBox="1"/>
          <p:nvPr/>
        </p:nvSpPr>
        <p:spPr bwMode="auto">
          <a:xfrm flipH="0" flipV="0">
            <a:off x="2618796" y="5998671"/>
            <a:ext cx="735093" cy="48803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sz="1400"/>
              <a:t>100</a:t>
            </a:r>
            <a:br>
              <a:rPr sz="1400"/>
            </a:b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r>
                        <m:rPr>
                          <m:sty m:val="p"/>
                        </m:rPr>
                        <a:rPr lang="pl-PL" sz="12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100</m:t>
                      </m:r>
                      <m:r>
                        <m:rPr>
                          <m:sty m:val="p"/>
                        </m:rPr>
                        <a:rPr lang="pl-PL" sz="12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×1</m:t>
                      </m:r>
                    </m:oMath>
                  </m:oMathPara>
                </a14:m>
              </mc:Choice>
              <mc:Fallback/>
            </mc:AlternateContent>
            <a:endParaRPr/>
          </a:p>
        </p:txBody>
      </p:sp>
      <p:sp>
        <p:nvSpPr>
          <p:cNvPr id="750921247" name=""/>
          <p:cNvSpPr txBox="1"/>
          <p:nvPr/>
        </p:nvSpPr>
        <p:spPr bwMode="auto">
          <a:xfrm flipH="0" flipV="0">
            <a:off x="-722831" y="4569741"/>
            <a:ext cx="8089803" cy="161579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sz="10000"/>
              <a:t>2137</a:t>
            </a:r>
            <a:endParaRPr sz="2200"/>
          </a:p>
        </p:txBody>
      </p:sp>
      <p:sp>
        <p:nvSpPr>
          <p:cNvPr id="1757325433" name=""/>
          <p:cNvSpPr txBox="1"/>
          <p:nvPr/>
        </p:nvSpPr>
        <p:spPr bwMode="auto">
          <a:xfrm flipH="0" flipV="0">
            <a:off x="1808348" y="5998671"/>
            <a:ext cx="833205" cy="48803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sz="1400"/>
              <a:t>2000</a:t>
            </a:r>
            <a:br>
              <a:rPr sz="1400"/>
            </a:b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r>
                        <m:rPr>
                          <m:sty m:val="p"/>
                        </m:rPr>
                        <a:rPr lang="pl-PL" sz="12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10</m:t>
                      </m:r>
                      <m:r>
                        <m:rPr>
                          <m:sty m:val="p"/>
                        </m:rPr>
                        <a:rPr lang="pl-PL" sz="12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00</m:t>
                      </m:r>
                      <m:r>
                        <m:rPr>
                          <m:sty m:val="p"/>
                        </m:rPr>
                        <a:rPr lang="pl-PL" sz="12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×2</m:t>
                      </m:r>
                    </m:oMath>
                  </m:oMathPara>
                </a14:m>
              </mc:Choice>
              <mc:Fallback/>
            </mc:AlternateContent>
            <a:endParaRPr/>
          </a:p>
        </p:txBody>
      </p:sp>
      <p:sp>
        <p:nvSpPr>
          <p:cNvPr id="501626943" name=""/>
          <p:cNvSpPr txBox="1"/>
          <p:nvPr/>
        </p:nvSpPr>
        <p:spPr bwMode="auto">
          <a:xfrm flipH="0" flipV="0">
            <a:off x="4607485" y="4569741"/>
            <a:ext cx="8095921" cy="161579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sz="10000"/>
              <a:t>1101</a:t>
            </a:r>
            <a:endParaRPr sz="2200"/>
          </a:p>
        </p:txBody>
      </p:sp>
      <p:sp>
        <p:nvSpPr>
          <p:cNvPr id="649199858" name=""/>
          <p:cNvSpPr txBox="1"/>
          <p:nvPr/>
        </p:nvSpPr>
        <p:spPr bwMode="auto">
          <a:xfrm flipH="0" flipV="0">
            <a:off x="9490585" y="4364352"/>
            <a:ext cx="526588" cy="5185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sz="1400"/>
              <a:t>1</a:t>
            </a:r>
            <a:br>
              <a:rPr sz="1400"/>
            </a:br>
            <a:r>
              <a:rPr sz="1400"/>
              <a:t>2</a:t>
            </a:r>
            <a:r>
              <a:rPr sz="1400" baseline="30000"/>
              <a:t>0</a:t>
            </a:r>
            <a:endParaRPr baseline="30000"/>
          </a:p>
        </p:txBody>
      </p:sp>
      <p:sp>
        <p:nvSpPr>
          <p:cNvPr id="193664512" name=""/>
          <p:cNvSpPr txBox="1"/>
          <p:nvPr/>
        </p:nvSpPr>
        <p:spPr bwMode="auto">
          <a:xfrm flipH="0" flipV="0">
            <a:off x="8018742" y="4364352"/>
            <a:ext cx="575818" cy="5185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sz="1400"/>
              <a:t>4</a:t>
            </a:r>
            <a:endParaRPr sz="1400"/>
          </a:p>
          <a:p>
            <a:pPr algn="ctr">
              <a:defRPr/>
            </a:pPr>
            <a:r>
              <a:rPr sz="1400"/>
              <a:t>2</a:t>
            </a:r>
            <a:r>
              <a:rPr sz="1400" baseline="30000"/>
              <a:t>2</a:t>
            </a:r>
            <a:endParaRPr baseline="30000"/>
          </a:p>
        </p:txBody>
      </p:sp>
      <p:sp>
        <p:nvSpPr>
          <p:cNvPr id="1551127812" name=""/>
          <p:cNvSpPr txBox="1"/>
          <p:nvPr/>
        </p:nvSpPr>
        <p:spPr bwMode="auto">
          <a:xfrm flipH="0" flipV="0">
            <a:off x="7334973" y="4364352"/>
            <a:ext cx="632443" cy="57947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sz="1400"/>
              <a:t>8</a:t>
            </a:r>
            <a:endParaRPr sz="1400"/>
          </a:p>
          <a:p>
            <a:pPr algn="ctr">
              <a:defRPr/>
            </a:pPr>
            <a:r>
              <a:rPr sz="1400"/>
              <a:t>2</a:t>
            </a:r>
            <a:r>
              <a:rPr baseline="30000"/>
              <a:t>3</a:t>
            </a:r>
            <a:endParaRPr baseline="30000"/>
          </a:p>
        </p:txBody>
      </p:sp>
      <p:sp>
        <p:nvSpPr>
          <p:cNvPr id="14032406" name=""/>
          <p:cNvSpPr txBox="1"/>
          <p:nvPr/>
        </p:nvSpPr>
        <p:spPr bwMode="auto">
          <a:xfrm flipH="0" flipV="0">
            <a:off x="8756398" y="4364352"/>
            <a:ext cx="577666" cy="5185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sz="1400"/>
              <a:t>2</a:t>
            </a:r>
            <a:br>
              <a:rPr sz="1400"/>
            </a:br>
            <a:r>
              <a:rPr sz="1400"/>
              <a:t>2</a:t>
            </a:r>
            <a:r>
              <a:rPr sz="1400" baseline="30000"/>
              <a:t>1</a:t>
            </a:r>
            <a:endParaRPr sz="1200" baseline="30000"/>
          </a:p>
        </p:txBody>
      </p:sp>
      <p:sp>
        <p:nvSpPr>
          <p:cNvPr id="1012766243" name=""/>
          <p:cNvSpPr txBox="1"/>
          <p:nvPr/>
        </p:nvSpPr>
        <p:spPr bwMode="auto">
          <a:xfrm flipH="0" flipV="0">
            <a:off x="9412061" y="5998671"/>
            <a:ext cx="605475" cy="48803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sz="1400"/>
              <a:t>1</a:t>
            </a:r>
            <a:br>
              <a:rPr sz="1400"/>
            </a:b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r>
                        <m:rPr>
                          <m:sty m:val="p"/>
                        </m:rPr>
                        <a:rPr lang="pl-PL" sz="12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1</m:t>
                      </m:r>
                      <m:r>
                        <m:rPr>
                          <m:sty m:val="p"/>
                        </m:rPr>
                        <a:rPr lang="pl-PL" sz="12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×1</m:t>
                      </m:r>
                    </m:oMath>
                  </m:oMathPara>
                </a14:m>
              </mc:Choice>
              <mc:Fallback/>
            </mc:AlternateContent>
            <a:endParaRPr/>
          </a:p>
        </p:txBody>
      </p:sp>
      <p:sp>
        <p:nvSpPr>
          <p:cNvPr id="31293763" name=""/>
          <p:cNvSpPr txBox="1"/>
          <p:nvPr/>
        </p:nvSpPr>
        <p:spPr bwMode="auto">
          <a:xfrm flipH="0" flipV="0">
            <a:off x="8699076" y="5998671"/>
            <a:ext cx="655191" cy="48803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sz="1400"/>
              <a:t>0</a:t>
            </a:r>
            <a:br>
              <a:rPr sz="1400"/>
            </a:b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r>
                        <m:rPr>
                          <m:sty m:val="p"/>
                        </m:rPr>
                        <a:rPr lang="pl-PL" sz="12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2</m:t>
                      </m:r>
                      <m:r>
                        <m:rPr>
                          <m:sty m:val="p"/>
                        </m:rPr>
                        <a:rPr lang="pl-PL" sz="12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×0</m:t>
                      </m:r>
                    </m:oMath>
                  </m:oMathPara>
                </a14:m>
              </mc:Choice>
              <mc:Fallback/>
            </mc:AlternateContent>
            <a:endParaRPr/>
          </a:p>
        </p:txBody>
      </p:sp>
      <p:sp>
        <p:nvSpPr>
          <p:cNvPr id="44182197" name=""/>
          <p:cNvSpPr txBox="1"/>
          <p:nvPr/>
        </p:nvSpPr>
        <p:spPr bwMode="auto">
          <a:xfrm flipH="0" flipV="0">
            <a:off x="7999808" y="5998671"/>
            <a:ext cx="740493" cy="48803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sz="1400"/>
              <a:t>4</a:t>
            </a:r>
            <a:br>
              <a:rPr sz="1400"/>
            </a:b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r>
                        <m:rPr>
                          <m:sty m:val="p"/>
                        </m:rPr>
                        <a:rPr lang="pl-PL" sz="12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4</m:t>
                      </m:r>
                      <m:r>
                        <m:rPr>
                          <m:sty m:val="p"/>
                        </m:rPr>
                        <a:rPr lang="pl-PL" sz="12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×1</m:t>
                      </m:r>
                    </m:oMath>
                  </m:oMathPara>
                </a14:m>
              </mc:Choice>
              <mc:Fallback/>
            </mc:AlternateContent>
            <a:endParaRPr/>
          </a:p>
        </p:txBody>
      </p:sp>
      <p:sp>
        <p:nvSpPr>
          <p:cNvPr id="743679725" name=""/>
          <p:cNvSpPr txBox="1"/>
          <p:nvPr/>
        </p:nvSpPr>
        <p:spPr bwMode="auto">
          <a:xfrm flipH="0" flipV="0">
            <a:off x="7185536" y="5998671"/>
            <a:ext cx="836443" cy="48803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sz="1400"/>
              <a:t>8</a:t>
            </a:r>
            <a:br>
              <a:rPr sz="1400"/>
            </a:b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r>
                        <m:rPr>
                          <m:sty m:val="p"/>
                        </m:rPr>
                        <a:rPr lang="pl-PL" sz="12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8</m:t>
                      </m:r>
                      <m:r>
                        <m:rPr>
                          <m:sty m:val="p"/>
                        </m:rPr>
                        <a:rPr lang="pl-PL" sz="12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×1</m:t>
                      </m:r>
                    </m:oMath>
                  </m:oMathPara>
                </a14:m>
              </mc:Choice>
              <mc:Fallback/>
            </mc:AlternateContent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theme/_rels/theme1.xml.rels><?xml version="1.0" encoding="UTF-8" standalone="yes"?><Relationships xmlns="http://schemas.openxmlformats.org/package/2006/relationships"></Relationships>
</file>

<file path=ppt/theme/_rels/theme2.xml.rels><?xml version="1.0" encoding="UTF-8" standalone="yes"?><Relationships xmlns="http://schemas.openxmlformats.org/package/2006/relationships"></Relationships>
</file>

<file path=ppt/theme/theme1.xml><?xml version="1.0" encoding="utf-8"?>
<a:theme xmlns:a="http://schemas.openxmlformats.org/drawingml/2006/main" xmlns:r="http://schemas.openxmlformats.org/officeDocument/2006/relationships" xmlns:p="http://schemas.openxmlformats.org/presentationml/2006/main" name="Office Theme">
  <a:themeElements>
    <a:clrScheme name="New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 Them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</a:theme>
</file>

<file path=ppt/theme/theme2.xml><?xml version="1.0" encoding="utf-8"?>
<a:theme xmlns:a="http://schemas.openxmlformats.org/drawingml/2006/main" xmlns:r="http://schemas.openxmlformats.org/officeDocument/2006/relationships" xmlns:p="http://schemas.openxmlformats.org/presentation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ONLYOFFICE/8.0.1.31</Application>
  <DocSecurity>0</DocSecurity>
  <PresentationFormat>Widescreen</PresentationFormat>
  <Paragraphs>0</Paragraphs>
  <Slides>38</Slides>
  <Notes>38</Notes>
  <HiddenSlides>0</HiddenSlides>
  <MMClips>2</MMClips>
  <ScaleCrop>0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39" baseType="lpstr">
      <vt:lpstr>Theme 1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</vt:vector>
  </TitlesOfParts>
  <Manager/>
  <Company/>
  <LinksUpToDate>0</LinksUpToDate>
  <SharedDoc>0</SharedDoc>
  <HyperlinkBase/>
  <HyperlinksChanged>0</HyperlinksChanged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dc:identifier/>
  <dc:language/>
  <cp:lastModifiedBy/>
  <cp:revision>8</cp:revision>
  <dcterms:created xsi:type="dcterms:W3CDTF">2012-12-03T06:56:55Z</dcterms:created>
  <dcterms:modified xsi:type="dcterms:W3CDTF">2024-04-26T20:56:48Z</dcterms:modified>
  <cp:category/>
  <cp:contentStatus/>
  <cp:version/>
</cp:coreProperties>
</file>